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8"/>
  </p:notesMasterIdLst>
  <p:sldIdLst>
    <p:sldId id="256" r:id="rId2"/>
    <p:sldId id="259"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257" r:id="rId46"/>
    <p:sldId id="258" r:id="rId47"/>
  </p:sldIdLst>
  <p:sldSz cx="10079038" cy="7559675"/>
  <p:notesSz cx="6858000" cy="9144000"/>
  <p:defaultTextStyle>
    <a:defPPr>
      <a:defRPr lang="en-US"/>
    </a:defPPr>
    <a:lvl1pPr marL="0" algn="l" defTabSz="989615" rtl="0" eaLnBrk="1" latinLnBrk="0" hangingPunct="1">
      <a:defRPr sz="1948" kern="1200">
        <a:solidFill>
          <a:schemeClr val="tx1"/>
        </a:solidFill>
        <a:latin typeface="+mn-lt"/>
        <a:ea typeface="+mn-ea"/>
        <a:cs typeface="+mn-cs"/>
      </a:defRPr>
    </a:lvl1pPr>
    <a:lvl2pPr marL="494807" algn="l" defTabSz="989615" rtl="0" eaLnBrk="1" latinLnBrk="0" hangingPunct="1">
      <a:defRPr sz="1948" kern="1200">
        <a:solidFill>
          <a:schemeClr val="tx1"/>
        </a:solidFill>
        <a:latin typeface="+mn-lt"/>
        <a:ea typeface="+mn-ea"/>
        <a:cs typeface="+mn-cs"/>
      </a:defRPr>
    </a:lvl2pPr>
    <a:lvl3pPr marL="989615" algn="l" defTabSz="989615" rtl="0" eaLnBrk="1" latinLnBrk="0" hangingPunct="1">
      <a:defRPr sz="1948" kern="1200">
        <a:solidFill>
          <a:schemeClr val="tx1"/>
        </a:solidFill>
        <a:latin typeface="+mn-lt"/>
        <a:ea typeface="+mn-ea"/>
        <a:cs typeface="+mn-cs"/>
      </a:defRPr>
    </a:lvl3pPr>
    <a:lvl4pPr marL="1484423" algn="l" defTabSz="989615" rtl="0" eaLnBrk="1" latinLnBrk="0" hangingPunct="1">
      <a:defRPr sz="1948" kern="1200">
        <a:solidFill>
          <a:schemeClr val="tx1"/>
        </a:solidFill>
        <a:latin typeface="+mn-lt"/>
        <a:ea typeface="+mn-ea"/>
        <a:cs typeface="+mn-cs"/>
      </a:defRPr>
    </a:lvl4pPr>
    <a:lvl5pPr marL="1979229" algn="l" defTabSz="989615" rtl="0" eaLnBrk="1" latinLnBrk="0" hangingPunct="1">
      <a:defRPr sz="1948" kern="1200">
        <a:solidFill>
          <a:schemeClr val="tx1"/>
        </a:solidFill>
        <a:latin typeface="+mn-lt"/>
        <a:ea typeface="+mn-ea"/>
        <a:cs typeface="+mn-cs"/>
      </a:defRPr>
    </a:lvl5pPr>
    <a:lvl6pPr marL="2474036" algn="l" defTabSz="989615" rtl="0" eaLnBrk="1" latinLnBrk="0" hangingPunct="1">
      <a:defRPr sz="1948" kern="1200">
        <a:solidFill>
          <a:schemeClr val="tx1"/>
        </a:solidFill>
        <a:latin typeface="+mn-lt"/>
        <a:ea typeface="+mn-ea"/>
        <a:cs typeface="+mn-cs"/>
      </a:defRPr>
    </a:lvl6pPr>
    <a:lvl7pPr marL="2968844" algn="l" defTabSz="989615" rtl="0" eaLnBrk="1" latinLnBrk="0" hangingPunct="1">
      <a:defRPr sz="1948" kern="1200">
        <a:solidFill>
          <a:schemeClr val="tx1"/>
        </a:solidFill>
        <a:latin typeface="+mn-lt"/>
        <a:ea typeface="+mn-ea"/>
        <a:cs typeface="+mn-cs"/>
      </a:defRPr>
    </a:lvl7pPr>
    <a:lvl8pPr marL="3463652" algn="l" defTabSz="989615" rtl="0" eaLnBrk="1" latinLnBrk="0" hangingPunct="1">
      <a:defRPr sz="1948" kern="1200">
        <a:solidFill>
          <a:schemeClr val="tx1"/>
        </a:solidFill>
        <a:latin typeface="+mn-lt"/>
        <a:ea typeface="+mn-ea"/>
        <a:cs typeface="+mn-cs"/>
      </a:defRPr>
    </a:lvl8pPr>
    <a:lvl9pPr marL="3958459" algn="l" defTabSz="989615" rtl="0" eaLnBrk="1" latinLnBrk="0" hangingPunct="1">
      <a:defRPr sz="19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58" autoAdjust="0"/>
  </p:normalViewPr>
  <p:slideViewPr>
    <p:cSldViewPr snapToGrid="0">
      <p:cViewPr varScale="1">
        <p:scale>
          <a:sx n="53" d="100"/>
          <a:sy n="53" d="100"/>
        </p:scale>
        <p:origin x="1740" y="84"/>
      </p:cViewPr>
      <p:guideLst>
        <p:guide orient="horz" pos="2381"/>
        <p:guide pos="31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a:t>
          </a:r>
          <a:r>
            <a:rPr lang="en-US" dirty="0" smtClean="0">
              <a:solidFill>
                <a:srgbClr val="FF0000"/>
              </a:solidFill>
            </a:rPr>
            <a:t>)</a:t>
          </a:r>
          <a:r>
            <a:rPr lang="en-US" dirty="0" smtClean="0"/>
            <a:t> </a:t>
          </a:r>
          <a:r>
            <a:rPr lang="tr-TR" dirty="0" smtClean="0"/>
            <a:t>Güne yüzümü yıkayarak başlarım.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846EE540-A9F2-49A2-9F66-FA099F0AB3D5}"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4A26C5DF-127F-449A-83F1-E4F599B7FC54}" type="presOf" srcId="{A3A1A164-9A30-48A1-BC7A-F97DA2DAEB4F}" destId="{9878A4AC-9637-4D5D-81F6-D2A78DA5E0B1}" srcOrd="1" destOrd="0" presId="urn:microsoft.com/office/officeart/2005/8/layout/target3"/>
    <dgm:cxn modelId="{2AB56493-5EF2-4166-B0C3-8B17A6CE225D}" type="presOf" srcId="{2D318D19-66A0-4865-BA09-96114A896C75}" destId="{3259D87D-7509-417F-AB19-1F422228504B}" srcOrd="0" destOrd="0" presId="urn:microsoft.com/office/officeart/2005/8/layout/target3"/>
    <dgm:cxn modelId="{A86FD157-F068-4502-969E-1EB3845BF8F1}" type="presParOf" srcId="{3259D87D-7509-417F-AB19-1F422228504B}" destId="{96F02EF8-5DC7-48B8-90D2-A3DA91170803}" srcOrd="0" destOrd="0" presId="urn:microsoft.com/office/officeart/2005/8/layout/target3"/>
    <dgm:cxn modelId="{DDE94FD8-1D3B-4BC9-BC2F-FF17DCF0F08A}" type="presParOf" srcId="{3259D87D-7509-417F-AB19-1F422228504B}" destId="{D8243531-9D3F-43F4-90F6-806227E7E4C6}" srcOrd="1" destOrd="0" presId="urn:microsoft.com/office/officeart/2005/8/layout/target3"/>
    <dgm:cxn modelId="{40AEF41F-6796-4DB2-9933-A574489E9FCC}" type="presParOf" srcId="{3259D87D-7509-417F-AB19-1F422228504B}" destId="{94A2F810-B32D-4268-9671-85B63FEEEFEF}" srcOrd="2" destOrd="0" presId="urn:microsoft.com/office/officeart/2005/8/layout/target3"/>
    <dgm:cxn modelId="{992D795E-FA39-4681-9CAE-DD23DE114B44}"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10</a:t>
          </a:r>
          <a:r>
            <a:rPr lang="en-US" dirty="0" smtClean="0">
              <a:solidFill>
                <a:srgbClr val="FF0000"/>
              </a:solidFill>
            </a:rPr>
            <a:t>)</a:t>
          </a:r>
          <a:r>
            <a:rPr lang="en-US" dirty="0" smtClean="0"/>
            <a:t> </a:t>
          </a:r>
          <a:r>
            <a:rPr lang="tr-TR" dirty="0" smtClean="0"/>
            <a:t>Tırnak makasını kullandıktan sonra ortalık yerden kaldırırım.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6D7CD3FA-1F61-4AE7-8F37-BC39C4A051C5}" srcId="{2D318D19-66A0-4865-BA09-96114A896C75}" destId="{A3A1A164-9A30-48A1-BC7A-F97DA2DAEB4F}" srcOrd="0" destOrd="0" parTransId="{7EAFE65F-E353-41F6-B8B7-28A067288EA0}" sibTransId="{B6F59396-8D12-4B5F-AE33-BF265552D106}"/>
    <dgm:cxn modelId="{600FB4A4-3C2E-4EA6-95BD-65782F3709F8}" type="presOf" srcId="{2D318D19-66A0-4865-BA09-96114A896C75}" destId="{3259D87D-7509-417F-AB19-1F422228504B}" srcOrd="0" destOrd="0" presId="urn:microsoft.com/office/officeart/2005/8/layout/target3"/>
    <dgm:cxn modelId="{6BAE11B4-A179-4180-894E-6828D286C11E}" type="presOf" srcId="{A3A1A164-9A30-48A1-BC7A-F97DA2DAEB4F}" destId="{9878A4AC-9637-4D5D-81F6-D2A78DA5E0B1}" srcOrd="1" destOrd="0" presId="urn:microsoft.com/office/officeart/2005/8/layout/target3"/>
    <dgm:cxn modelId="{D8D319F7-A749-46D1-967C-91AA00FFB2F9}" type="presOf" srcId="{A3A1A164-9A30-48A1-BC7A-F97DA2DAEB4F}" destId="{94A2F810-B32D-4268-9671-85B63FEEEFEF}" srcOrd="0" destOrd="0" presId="urn:microsoft.com/office/officeart/2005/8/layout/target3"/>
    <dgm:cxn modelId="{7A62389C-A740-44AC-AB80-E0C87E1CCEF5}" type="presParOf" srcId="{3259D87D-7509-417F-AB19-1F422228504B}" destId="{96F02EF8-5DC7-48B8-90D2-A3DA91170803}" srcOrd="0" destOrd="0" presId="urn:microsoft.com/office/officeart/2005/8/layout/target3"/>
    <dgm:cxn modelId="{550C2AB7-1004-43BB-9A46-D6B6805EDC8A}" type="presParOf" srcId="{3259D87D-7509-417F-AB19-1F422228504B}" destId="{D8243531-9D3F-43F4-90F6-806227E7E4C6}" srcOrd="1" destOrd="0" presId="urn:microsoft.com/office/officeart/2005/8/layout/target3"/>
    <dgm:cxn modelId="{85765B42-9627-4011-AAA5-6EDC29680C6C}" type="presParOf" srcId="{3259D87D-7509-417F-AB19-1F422228504B}" destId="{94A2F810-B32D-4268-9671-85B63FEEEFEF}" srcOrd="2" destOrd="0" presId="urn:microsoft.com/office/officeart/2005/8/layout/target3"/>
    <dgm:cxn modelId="{F965FEA8-454F-42D9-A459-408626549F7F}"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11</a:t>
          </a:r>
          <a:r>
            <a:rPr lang="en-US" dirty="0" smtClean="0">
              <a:solidFill>
                <a:srgbClr val="FF0000"/>
              </a:solidFill>
            </a:rPr>
            <a:t>)</a:t>
          </a:r>
          <a:r>
            <a:rPr lang="en-US" dirty="0" smtClean="0"/>
            <a:t> </a:t>
          </a:r>
          <a:r>
            <a:rPr lang="tr-TR" dirty="0" smtClean="0"/>
            <a:t>Yemek yedikten sonra elimi ve ağzımı yıkarım.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E1FC7673-BC45-4CA3-A20E-37450A0A193A}"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3D3B71BB-1BF4-44AF-ACB6-2C9F810D7530}" type="presOf" srcId="{A3A1A164-9A30-48A1-BC7A-F97DA2DAEB4F}" destId="{94A2F810-B32D-4268-9671-85B63FEEEFEF}" srcOrd="0" destOrd="0" presId="urn:microsoft.com/office/officeart/2005/8/layout/target3"/>
    <dgm:cxn modelId="{08AC893A-0E96-46E6-BB8D-D630527F9569}" type="presOf" srcId="{2D318D19-66A0-4865-BA09-96114A896C75}" destId="{3259D87D-7509-417F-AB19-1F422228504B}" srcOrd="0" destOrd="0" presId="urn:microsoft.com/office/officeart/2005/8/layout/target3"/>
    <dgm:cxn modelId="{873D5CA3-D44A-4AFE-B231-870F3A909028}" type="presParOf" srcId="{3259D87D-7509-417F-AB19-1F422228504B}" destId="{96F02EF8-5DC7-48B8-90D2-A3DA91170803}" srcOrd="0" destOrd="0" presId="urn:microsoft.com/office/officeart/2005/8/layout/target3"/>
    <dgm:cxn modelId="{44EF83C5-0687-47DF-B19A-656C343CCB1A}" type="presParOf" srcId="{3259D87D-7509-417F-AB19-1F422228504B}" destId="{D8243531-9D3F-43F4-90F6-806227E7E4C6}" srcOrd="1" destOrd="0" presId="urn:microsoft.com/office/officeart/2005/8/layout/target3"/>
    <dgm:cxn modelId="{975ED38F-DCD6-44E4-B6A7-8FB6DBDC5589}" type="presParOf" srcId="{3259D87D-7509-417F-AB19-1F422228504B}" destId="{94A2F810-B32D-4268-9671-85B63FEEEFEF}" srcOrd="2" destOrd="0" presId="urn:microsoft.com/office/officeart/2005/8/layout/target3"/>
    <dgm:cxn modelId="{F3002532-D979-47E6-9BF1-3410204A5440}"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12</a:t>
          </a:r>
          <a:r>
            <a:rPr lang="en-US" dirty="0" smtClean="0">
              <a:solidFill>
                <a:srgbClr val="FF0000"/>
              </a:solidFill>
            </a:rPr>
            <a:t>)</a:t>
          </a:r>
          <a:r>
            <a:rPr lang="en-US" dirty="0" smtClean="0"/>
            <a:t> </a:t>
          </a:r>
          <a:r>
            <a:rPr lang="tr-TR" dirty="0" smtClean="0"/>
            <a:t>Lokantada yemek yiyeceksem çatalı ve kaşığı muhakkak temizlerim.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B637FC42-EE52-48C1-980C-1EB3EA001E2D}"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56C4549B-C997-4337-B483-FC4F455AD103}" type="presOf" srcId="{A3A1A164-9A30-48A1-BC7A-F97DA2DAEB4F}" destId="{9878A4AC-9637-4D5D-81F6-D2A78DA5E0B1}" srcOrd="1" destOrd="0" presId="urn:microsoft.com/office/officeart/2005/8/layout/target3"/>
    <dgm:cxn modelId="{020CF77B-46F9-4040-AA76-1F97E07B287D}" type="presOf" srcId="{2D318D19-66A0-4865-BA09-96114A896C75}" destId="{3259D87D-7509-417F-AB19-1F422228504B}" srcOrd="0" destOrd="0" presId="urn:microsoft.com/office/officeart/2005/8/layout/target3"/>
    <dgm:cxn modelId="{88A58BE0-6560-43F5-8A79-649590BCFA60}" type="presParOf" srcId="{3259D87D-7509-417F-AB19-1F422228504B}" destId="{96F02EF8-5DC7-48B8-90D2-A3DA91170803}" srcOrd="0" destOrd="0" presId="urn:microsoft.com/office/officeart/2005/8/layout/target3"/>
    <dgm:cxn modelId="{3ED84AA2-0656-4484-B3A2-A645CFD2C2A6}" type="presParOf" srcId="{3259D87D-7509-417F-AB19-1F422228504B}" destId="{D8243531-9D3F-43F4-90F6-806227E7E4C6}" srcOrd="1" destOrd="0" presId="urn:microsoft.com/office/officeart/2005/8/layout/target3"/>
    <dgm:cxn modelId="{C48C8468-FBEE-4A97-BFC0-94AA86DD3EFF}" type="presParOf" srcId="{3259D87D-7509-417F-AB19-1F422228504B}" destId="{94A2F810-B32D-4268-9671-85B63FEEEFEF}" srcOrd="2" destOrd="0" presId="urn:microsoft.com/office/officeart/2005/8/layout/target3"/>
    <dgm:cxn modelId="{F2160580-A75F-4D38-A8CA-D53E756D02DD}"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13</a:t>
          </a:r>
          <a:r>
            <a:rPr lang="en-US" dirty="0" smtClean="0">
              <a:solidFill>
                <a:srgbClr val="FF0000"/>
              </a:solidFill>
            </a:rPr>
            <a:t>)</a:t>
          </a:r>
          <a:r>
            <a:rPr lang="en-US" dirty="0" smtClean="0"/>
            <a:t> </a:t>
          </a:r>
          <a:r>
            <a:rPr lang="tr-TR" dirty="0" smtClean="0"/>
            <a:t>Genel vücut temizliğim hususunda hassas davranırım. </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BCA71184-193D-4CE2-A5CD-6BD57D9BB1FC}"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8614113F-AF40-4585-AAEA-9A61A68ACACC}" type="presOf" srcId="{A3A1A164-9A30-48A1-BC7A-F97DA2DAEB4F}" destId="{9878A4AC-9637-4D5D-81F6-D2A78DA5E0B1}" srcOrd="1" destOrd="0" presId="urn:microsoft.com/office/officeart/2005/8/layout/target3"/>
    <dgm:cxn modelId="{B0DA37AE-DD3A-4267-8D60-F111453D4400}" type="presOf" srcId="{A3A1A164-9A30-48A1-BC7A-F97DA2DAEB4F}" destId="{94A2F810-B32D-4268-9671-85B63FEEEFEF}" srcOrd="0" destOrd="0" presId="urn:microsoft.com/office/officeart/2005/8/layout/target3"/>
    <dgm:cxn modelId="{E6FEB89D-03FA-440E-BFB6-04EDDC9C81B8}" type="presParOf" srcId="{3259D87D-7509-417F-AB19-1F422228504B}" destId="{96F02EF8-5DC7-48B8-90D2-A3DA91170803}" srcOrd="0" destOrd="0" presId="urn:microsoft.com/office/officeart/2005/8/layout/target3"/>
    <dgm:cxn modelId="{F39C9404-78E5-4DA7-A273-4518E87B3F26}" type="presParOf" srcId="{3259D87D-7509-417F-AB19-1F422228504B}" destId="{D8243531-9D3F-43F4-90F6-806227E7E4C6}" srcOrd="1" destOrd="0" presId="urn:microsoft.com/office/officeart/2005/8/layout/target3"/>
    <dgm:cxn modelId="{FFDAD134-5C55-4C74-AE66-C13C72388C19}" type="presParOf" srcId="{3259D87D-7509-417F-AB19-1F422228504B}" destId="{94A2F810-B32D-4268-9671-85B63FEEEFEF}" srcOrd="2" destOrd="0" presId="urn:microsoft.com/office/officeart/2005/8/layout/target3"/>
    <dgm:cxn modelId="{68586F1B-553F-4AE6-8238-390955BBBE74}"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14</a:t>
          </a:r>
          <a:r>
            <a:rPr lang="en-US" dirty="0" smtClean="0">
              <a:solidFill>
                <a:srgbClr val="FF0000"/>
              </a:solidFill>
            </a:rPr>
            <a:t>)</a:t>
          </a:r>
          <a:r>
            <a:rPr lang="en-US" dirty="0" smtClean="0"/>
            <a:t> </a:t>
          </a:r>
          <a:r>
            <a:rPr lang="tr-TR" dirty="0" smtClean="0"/>
            <a:t>Evin çöpünü günlük olarak dökerim.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10F76519-96BF-4BC0-B504-20DB5DE62302}"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7DE2D7CE-0422-43C7-9A62-A4BE70C73F34}" type="presOf" srcId="{2D318D19-66A0-4865-BA09-96114A896C75}" destId="{3259D87D-7509-417F-AB19-1F422228504B}" srcOrd="0" destOrd="0" presId="urn:microsoft.com/office/officeart/2005/8/layout/target3"/>
    <dgm:cxn modelId="{CA8E9954-8B47-40B1-86C6-9ACF21D63A13}" type="presOf" srcId="{A3A1A164-9A30-48A1-BC7A-F97DA2DAEB4F}" destId="{94A2F810-B32D-4268-9671-85B63FEEEFEF}" srcOrd="0" destOrd="0" presId="urn:microsoft.com/office/officeart/2005/8/layout/target3"/>
    <dgm:cxn modelId="{1A20CEF0-9265-477B-80AA-3FC0EA7F47B7}" type="presParOf" srcId="{3259D87D-7509-417F-AB19-1F422228504B}" destId="{96F02EF8-5DC7-48B8-90D2-A3DA91170803}" srcOrd="0" destOrd="0" presId="urn:microsoft.com/office/officeart/2005/8/layout/target3"/>
    <dgm:cxn modelId="{530D599D-D193-47F4-9F91-045BD7D7344D}" type="presParOf" srcId="{3259D87D-7509-417F-AB19-1F422228504B}" destId="{D8243531-9D3F-43F4-90F6-806227E7E4C6}" srcOrd="1" destOrd="0" presId="urn:microsoft.com/office/officeart/2005/8/layout/target3"/>
    <dgm:cxn modelId="{897D210B-9689-4230-A949-255190069925}" type="presParOf" srcId="{3259D87D-7509-417F-AB19-1F422228504B}" destId="{94A2F810-B32D-4268-9671-85B63FEEEFEF}" srcOrd="2" destOrd="0" presId="urn:microsoft.com/office/officeart/2005/8/layout/target3"/>
    <dgm:cxn modelId="{D8BD2C71-8EF5-492A-8F35-9ABA87A3566B}"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15</a:t>
          </a:r>
          <a:r>
            <a:rPr lang="en-US" dirty="0" smtClean="0">
              <a:solidFill>
                <a:srgbClr val="FF0000"/>
              </a:solidFill>
            </a:rPr>
            <a:t>)</a:t>
          </a:r>
          <a:r>
            <a:rPr lang="en-US" dirty="0" smtClean="0"/>
            <a:t> </a:t>
          </a:r>
          <a:r>
            <a:rPr lang="tr-TR" dirty="0" smtClean="0"/>
            <a:t>Okulda masa ve sıramı tozunu aldıktan sonra kullanırım.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0CF1071F-C6AF-47B9-921A-FA981BC0FD60}"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A68CFCD9-17CE-49E5-9380-0B0EE99D971C}" type="presOf" srcId="{2D318D19-66A0-4865-BA09-96114A896C75}" destId="{3259D87D-7509-417F-AB19-1F422228504B}" srcOrd="0" destOrd="0" presId="urn:microsoft.com/office/officeart/2005/8/layout/target3"/>
    <dgm:cxn modelId="{B820AB66-E6CA-4F8A-9D28-027FA1750189}" type="presOf" srcId="{A3A1A164-9A30-48A1-BC7A-F97DA2DAEB4F}" destId="{9878A4AC-9637-4D5D-81F6-D2A78DA5E0B1}" srcOrd="1" destOrd="0" presId="urn:microsoft.com/office/officeart/2005/8/layout/target3"/>
    <dgm:cxn modelId="{A62C7B9D-FFBA-4461-A508-B25304964091}" type="presParOf" srcId="{3259D87D-7509-417F-AB19-1F422228504B}" destId="{96F02EF8-5DC7-48B8-90D2-A3DA91170803}" srcOrd="0" destOrd="0" presId="urn:microsoft.com/office/officeart/2005/8/layout/target3"/>
    <dgm:cxn modelId="{9AC54D73-5BE0-457C-A5BB-6AC2E01778E9}" type="presParOf" srcId="{3259D87D-7509-417F-AB19-1F422228504B}" destId="{D8243531-9D3F-43F4-90F6-806227E7E4C6}" srcOrd="1" destOrd="0" presId="urn:microsoft.com/office/officeart/2005/8/layout/target3"/>
    <dgm:cxn modelId="{A7A09D0B-FC69-4E07-B9BB-E4B2ECDE2801}" type="presParOf" srcId="{3259D87D-7509-417F-AB19-1F422228504B}" destId="{94A2F810-B32D-4268-9671-85B63FEEEFEF}" srcOrd="2" destOrd="0" presId="urn:microsoft.com/office/officeart/2005/8/layout/target3"/>
    <dgm:cxn modelId="{EFF4FDE2-A254-40CD-BFB4-5E931FF6B20B}"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C537456-099F-410A-AA68-D48EC812158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3197CF4-17C8-4617-8717-0DDF4EE10BF6}">
      <dgm:prSet phldrT="[Text]"/>
      <dgm:spPr/>
      <dgm:t>
        <a:bodyPr/>
        <a:lstStyle/>
        <a:p>
          <a:r>
            <a:rPr lang="tr-TR" b="1" dirty="0" smtClean="0"/>
            <a:t>31-45</a:t>
          </a:r>
          <a:br>
            <a:rPr lang="tr-TR" b="1" dirty="0" smtClean="0"/>
          </a:br>
          <a:r>
            <a:rPr lang="tr-TR" b="1" dirty="0" smtClean="0"/>
            <a:t>puan arası</a:t>
          </a:r>
          <a:endParaRPr lang="en-US" dirty="0"/>
        </a:p>
      </dgm:t>
    </dgm:pt>
    <dgm:pt modelId="{404BBFFB-DC22-4BC7-B9F5-E63D26E8037D}" type="parTrans" cxnId="{9B503967-4219-4CAA-B2D4-E5087AF26AA1}">
      <dgm:prSet/>
      <dgm:spPr/>
      <dgm:t>
        <a:bodyPr/>
        <a:lstStyle/>
        <a:p>
          <a:endParaRPr lang="en-US"/>
        </a:p>
      </dgm:t>
    </dgm:pt>
    <dgm:pt modelId="{450A9E38-6937-4943-9C7A-25995C47FB19}" type="sibTrans" cxnId="{9B503967-4219-4CAA-B2D4-E5087AF26AA1}">
      <dgm:prSet/>
      <dgm:spPr/>
      <dgm:t>
        <a:bodyPr/>
        <a:lstStyle/>
        <a:p>
          <a:endParaRPr lang="en-US"/>
        </a:p>
      </dgm:t>
    </dgm:pt>
    <dgm:pt modelId="{883847EC-2BF8-4DA4-97B5-E666D539CC69}">
      <dgm:prSet phldrT="[Text]"/>
      <dgm:spPr>
        <a:solidFill>
          <a:schemeClr val="tx2">
            <a:lumMod val="40000"/>
            <a:lumOff val="60000"/>
            <a:alpha val="80000"/>
          </a:schemeClr>
        </a:solidFill>
        <a:ln w="38100" cmpd="sng">
          <a:solidFill>
            <a:schemeClr val="tx2">
              <a:alpha val="65000"/>
            </a:schemeClr>
          </a:solidFill>
        </a:ln>
      </dgm:spPr>
      <dgm:t>
        <a:bodyPr anchor="ctr"/>
        <a:lstStyle/>
        <a:p>
          <a:r>
            <a:rPr lang="tr-TR" dirty="0" smtClean="0"/>
            <a:t>Kişisel temizliğine özen gösteren birisiniz. İstikrarınızı koruyun, böyle devam edin.</a:t>
          </a:r>
          <a:endParaRPr lang="en-US" dirty="0"/>
        </a:p>
      </dgm:t>
    </dgm:pt>
    <dgm:pt modelId="{28B2BD97-7327-408B-AC5E-142EBF0C1AA4}" type="parTrans" cxnId="{2541E7E4-69D7-43C6-8F4C-8A5208A49249}">
      <dgm:prSet/>
      <dgm:spPr/>
      <dgm:t>
        <a:bodyPr/>
        <a:lstStyle/>
        <a:p>
          <a:endParaRPr lang="en-US"/>
        </a:p>
      </dgm:t>
    </dgm:pt>
    <dgm:pt modelId="{8CDE270B-C1FB-44EF-9746-25AD95517777}" type="sibTrans" cxnId="{2541E7E4-69D7-43C6-8F4C-8A5208A49249}">
      <dgm:prSet/>
      <dgm:spPr/>
      <dgm:t>
        <a:bodyPr/>
        <a:lstStyle/>
        <a:p>
          <a:endParaRPr lang="en-US"/>
        </a:p>
      </dgm:t>
    </dgm:pt>
    <dgm:pt modelId="{2FE5D349-00E9-4143-9BDC-985BF67A2115}">
      <dgm:prSet phldrT="[Text]"/>
      <dgm:spPr/>
      <dgm:t>
        <a:bodyPr/>
        <a:lstStyle/>
        <a:p>
          <a:r>
            <a:rPr lang="tr-TR" b="1" dirty="0" smtClean="0"/>
            <a:t>15-30 puan arası</a:t>
          </a:r>
          <a:endParaRPr lang="en-US" dirty="0"/>
        </a:p>
      </dgm:t>
    </dgm:pt>
    <dgm:pt modelId="{C47F0077-DB82-4AAD-A234-FED706796B6F}" type="parTrans" cxnId="{879E4C73-CB5A-4903-8146-3FBFE42C17D0}">
      <dgm:prSet/>
      <dgm:spPr/>
      <dgm:t>
        <a:bodyPr/>
        <a:lstStyle/>
        <a:p>
          <a:endParaRPr lang="en-US"/>
        </a:p>
      </dgm:t>
    </dgm:pt>
    <dgm:pt modelId="{E83A0C75-33E1-402B-8992-5A738CA951FF}" type="sibTrans" cxnId="{879E4C73-CB5A-4903-8146-3FBFE42C17D0}">
      <dgm:prSet/>
      <dgm:spPr/>
      <dgm:t>
        <a:bodyPr/>
        <a:lstStyle/>
        <a:p>
          <a:endParaRPr lang="en-US"/>
        </a:p>
      </dgm:t>
    </dgm:pt>
    <dgm:pt modelId="{AAAC4660-D1FF-4B12-8DDC-C5C11D61AD5E}">
      <dgm:prSet phldrT="[Text]"/>
      <dgm:spPr>
        <a:solidFill>
          <a:schemeClr val="tx2">
            <a:lumMod val="40000"/>
            <a:lumOff val="60000"/>
            <a:alpha val="80000"/>
          </a:schemeClr>
        </a:solidFill>
        <a:ln w="38100">
          <a:solidFill>
            <a:schemeClr val="tx2">
              <a:alpha val="65000"/>
            </a:schemeClr>
          </a:solidFill>
        </a:ln>
      </dgm:spPr>
      <dgm:t>
        <a:bodyPr anchor="ctr"/>
        <a:lstStyle/>
        <a:p>
          <a:r>
            <a:rPr lang="tr-TR" dirty="0" smtClean="0"/>
            <a:t>Kişisel temizliğinize özen göstermeye çalışıyorsunuz, ancak hâlâ çözmeniz gereken sorunlarınız var. Biraz daha gayret…</a:t>
          </a:r>
          <a:endParaRPr lang="en-US" dirty="0"/>
        </a:p>
      </dgm:t>
    </dgm:pt>
    <dgm:pt modelId="{BA328443-E15B-48F8-BB53-D9983F36B039}" type="parTrans" cxnId="{6FEDAA95-610E-4981-9B3C-90B311908D31}">
      <dgm:prSet/>
      <dgm:spPr/>
      <dgm:t>
        <a:bodyPr/>
        <a:lstStyle/>
        <a:p>
          <a:endParaRPr lang="en-US"/>
        </a:p>
      </dgm:t>
    </dgm:pt>
    <dgm:pt modelId="{231A654B-9252-46C4-8CEF-54E3B57D08DB}" type="sibTrans" cxnId="{6FEDAA95-610E-4981-9B3C-90B311908D31}">
      <dgm:prSet/>
      <dgm:spPr/>
      <dgm:t>
        <a:bodyPr/>
        <a:lstStyle/>
        <a:p>
          <a:endParaRPr lang="en-US"/>
        </a:p>
      </dgm:t>
    </dgm:pt>
    <dgm:pt modelId="{0E028B37-21EA-47D0-8235-53AA47897F3E}">
      <dgm:prSet phldrT="[Text]"/>
      <dgm:spPr>
        <a:solidFill>
          <a:schemeClr val="tx2">
            <a:lumMod val="40000"/>
            <a:lumOff val="60000"/>
            <a:alpha val="80000"/>
          </a:schemeClr>
        </a:solidFill>
        <a:ln w="38100">
          <a:solidFill>
            <a:schemeClr val="tx2">
              <a:alpha val="70000"/>
            </a:schemeClr>
          </a:solidFill>
        </a:ln>
      </dgm:spPr>
      <dgm:t>
        <a:bodyPr anchor="ctr"/>
        <a:lstStyle/>
        <a:p>
          <a:r>
            <a:rPr lang="tr-TR" dirty="0" smtClean="0"/>
            <a:t>Kişisel temizliğinize neredeyse hiç önem vermiyorsunuz. Bu özensizliğiniz yarınlarda ciddi sağlık sorunları yaşamanıza sebep olabilir. Dikkat! Kendinize sahip çıkın!</a:t>
          </a:r>
          <a:endParaRPr lang="en-US" dirty="0"/>
        </a:p>
      </dgm:t>
    </dgm:pt>
    <dgm:pt modelId="{9EB7419C-1159-482E-8EFF-AA20971F6CCB}" type="parTrans" cxnId="{9E5F27AD-D164-4E24-9CD4-753E8CC23D8F}">
      <dgm:prSet/>
      <dgm:spPr/>
      <dgm:t>
        <a:bodyPr/>
        <a:lstStyle/>
        <a:p>
          <a:endParaRPr lang="en-US"/>
        </a:p>
      </dgm:t>
    </dgm:pt>
    <dgm:pt modelId="{5B88A7CC-9E79-4A94-81FC-6E77242BC566}" type="sibTrans" cxnId="{9E5F27AD-D164-4E24-9CD4-753E8CC23D8F}">
      <dgm:prSet/>
      <dgm:spPr/>
      <dgm:t>
        <a:bodyPr/>
        <a:lstStyle/>
        <a:p>
          <a:endParaRPr lang="en-US"/>
        </a:p>
      </dgm:t>
    </dgm:pt>
    <dgm:pt modelId="{8259002B-6F85-4603-BCBB-C984C7D0F9C3}">
      <dgm:prSet phldrT="[Text]"/>
      <dgm:spPr/>
      <dgm:t>
        <a:bodyPr/>
        <a:lstStyle/>
        <a:p>
          <a:r>
            <a:rPr lang="tr-TR" b="1" dirty="0" smtClean="0"/>
            <a:t>0-14 puan arası</a:t>
          </a:r>
          <a:endParaRPr lang="en-US" dirty="0"/>
        </a:p>
      </dgm:t>
    </dgm:pt>
    <dgm:pt modelId="{6F774811-BF26-40C3-AB1B-5750E7865820}" type="sibTrans" cxnId="{638BA8BC-9E22-40B3-8610-DAF8DAF76D58}">
      <dgm:prSet/>
      <dgm:spPr/>
      <dgm:t>
        <a:bodyPr/>
        <a:lstStyle/>
        <a:p>
          <a:endParaRPr lang="en-US"/>
        </a:p>
      </dgm:t>
    </dgm:pt>
    <dgm:pt modelId="{F2C00317-F20F-43A7-987A-0081802106A3}" type="parTrans" cxnId="{638BA8BC-9E22-40B3-8610-DAF8DAF76D58}">
      <dgm:prSet/>
      <dgm:spPr/>
      <dgm:t>
        <a:bodyPr/>
        <a:lstStyle/>
        <a:p>
          <a:endParaRPr lang="en-US"/>
        </a:p>
      </dgm:t>
    </dgm:pt>
    <dgm:pt modelId="{E16E4C30-C637-454A-80AB-5A7511D758F7}" type="pres">
      <dgm:prSet presAssocID="{0C537456-099F-410A-AA68-D48EC8121586}" presName="Name0" presStyleCnt="0">
        <dgm:presLayoutVars>
          <dgm:dir/>
          <dgm:animLvl val="lvl"/>
          <dgm:resizeHandles/>
        </dgm:presLayoutVars>
      </dgm:prSet>
      <dgm:spPr/>
      <dgm:t>
        <a:bodyPr/>
        <a:lstStyle/>
        <a:p>
          <a:endParaRPr lang="en-US"/>
        </a:p>
      </dgm:t>
    </dgm:pt>
    <dgm:pt modelId="{F38B44F2-FCB2-4031-B466-404548E071E1}" type="pres">
      <dgm:prSet presAssocID="{C3197CF4-17C8-4617-8717-0DDF4EE10BF6}" presName="linNode" presStyleCnt="0"/>
      <dgm:spPr/>
    </dgm:pt>
    <dgm:pt modelId="{6277F732-27AE-4406-B7D2-35FB74D207AF}" type="pres">
      <dgm:prSet presAssocID="{C3197CF4-17C8-4617-8717-0DDF4EE10BF6}" presName="parentShp" presStyleLbl="node1" presStyleIdx="0" presStyleCnt="3" custLinFactNeighborX="100000" custLinFactNeighborY="0">
        <dgm:presLayoutVars>
          <dgm:bulletEnabled val="1"/>
        </dgm:presLayoutVars>
      </dgm:prSet>
      <dgm:spPr/>
      <dgm:t>
        <a:bodyPr/>
        <a:lstStyle/>
        <a:p>
          <a:endParaRPr lang="en-US"/>
        </a:p>
      </dgm:t>
    </dgm:pt>
    <dgm:pt modelId="{4433023C-3D5B-4CA6-A07C-054BE3F6C5DD}" type="pres">
      <dgm:prSet presAssocID="{C3197CF4-17C8-4617-8717-0DDF4EE10BF6}" presName="childShp" presStyleLbl="bgAccFollowNode1" presStyleIdx="0" presStyleCnt="3" custLinFactNeighborX="-100000">
        <dgm:presLayoutVars>
          <dgm:bulletEnabled val="1"/>
        </dgm:presLayoutVars>
      </dgm:prSet>
      <dgm:spPr/>
      <dgm:t>
        <a:bodyPr/>
        <a:lstStyle/>
        <a:p>
          <a:endParaRPr lang="en-US"/>
        </a:p>
      </dgm:t>
    </dgm:pt>
    <dgm:pt modelId="{0F231409-1941-44D6-8928-ED9E1375E547}" type="pres">
      <dgm:prSet presAssocID="{450A9E38-6937-4943-9C7A-25995C47FB19}" presName="spacing" presStyleCnt="0"/>
      <dgm:spPr/>
    </dgm:pt>
    <dgm:pt modelId="{4734B0C9-56C6-4475-9644-AB21B335C2C7}" type="pres">
      <dgm:prSet presAssocID="{2FE5D349-00E9-4143-9BDC-985BF67A2115}" presName="linNode" presStyleCnt="0"/>
      <dgm:spPr/>
    </dgm:pt>
    <dgm:pt modelId="{920798AC-E4C8-4562-A4FC-CD0FB033E9F5}" type="pres">
      <dgm:prSet presAssocID="{2FE5D349-00E9-4143-9BDC-985BF67A2115}" presName="parentShp" presStyleLbl="node1" presStyleIdx="1" presStyleCnt="3" custLinFactX="851" custLinFactNeighborX="100000">
        <dgm:presLayoutVars>
          <dgm:bulletEnabled val="1"/>
        </dgm:presLayoutVars>
      </dgm:prSet>
      <dgm:spPr/>
      <dgm:t>
        <a:bodyPr/>
        <a:lstStyle/>
        <a:p>
          <a:endParaRPr lang="en-US"/>
        </a:p>
      </dgm:t>
    </dgm:pt>
    <dgm:pt modelId="{7C420EAA-FCA0-4A42-AC36-91A9275B5B74}" type="pres">
      <dgm:prSet presAssocID="{2FE5D349-00E9-4143-9BDC-985BF67A2115}" presName="childShp" presStyleLbl="bgAccFollowNode1" presStyleIdx="1" presStyleCnt="3" custLinFactNeighborX="-100000">
        <dgm:presLayoutVars>
          <dgm:bulletEnabled val="1"/>
        </dgm:presLayoutVars>
      </dgm:prSet>
      <dgm:spPr/>
      <dgm:t>
        <a:bodyPr/>
        <a:lstStyle/>
        <a:p>
          <a:endParaRPr lang="en-US"/>
        </a:p>
      </dgm:t>
    </dgm:pt>
    <dgm:pt modelId="{FE802704-8AC2-4137-8F36-70F3EE6E70B3}" type="pres">
      <dgm:prSet presAssocID="{E83A0C75-33E1-402B-8992-5A738CA951FF}" presName="spacing" presStyleCnt="0"/>
      <dgm:spPr/>
    </dgm:pt>
    <dgm:pt modelId="{32212767-F5AA-4426-9551-15D06A5166B3}" type="pres">
      <dgm:prSet presAssocID="{8259002B-6F85-4603-BCBB-C984C7D0F9C3}" presName="linNode" presStyleCnt="0"/>
      <dgm:spPr/>
    </dgm:pt>
    <dgm:pt modelId="{66E24D00-E559-43B8-8E54-AC77A5918191}" type="pres">
      <dgm:prSet presAssocID="{8259002B-6F85-4603-BCBB-C984C7D0F9C3}" presName="parentShp" presStyleLbl="node1" presStyleIdx="2" presStyleCnt="3" custLinFactX="851" custLinFactNeighborX="100000">
        <dgm:presLayoutVars>
          <dgm:bulletEnabled val="1"/>
        </dgm:presLayoutVars>
      </dgm:prSet>
      <dgm:spPr/>
      <dgm:t>
        <a:bodyPr/>
        <a:lstStyle/>
        <a:p>
          <a:endParaRPr lang="en-US"/>
        </a:p>
      </dgm:t>
    </dgm:pt>
    <dgm:pt modelId="{67BDF268-5ADC-45E9-BC85-1540833FAAD2}" type="pres">
      <dgm:prSet presAssocID="{8259002B-6F85-4603-BCBB-C984C7D0F9C3}" presName="childShp" presStyleLbl="bgAccFollowNode1" presStyleIdx="2" presStyleCnt="3" custLinFactNeighborX="-100000">
        <dgm:presLayoutVars>
          <dgm:bulletEnabled val="1"/>
        </dgm:presLayoutVars>
      </dgm:prSet>
      <dgm:spPr/>
      <dgm:t>
        <a:bodyPr/>
        <a:lstStyle/>
        <a:p>
          <a:endParaRPr lang="en-US"/>
        </a:p>
      </dgm:t>
    </dgm:pt>
  </dgm:ptLst>
  <dgm:cxnLst>
    <dgm:cxn modelId="{7D9F799B-EDFD-4323-8C50-0C56069B592F}" type="presOf" srcId="{883847EC-2BF8-4DA4-97B5-E666D539CC69}" destId="{4433023C-3D5B-4CA6-A07C-054BE3F6C5DD}" srcOrd="0" destOrd="0" presId="urn:microsoft.com/office/officeart/2005/8/layout/vList6"/>
    <dgm:cxn modelId="{6FEDAA95-610E-4981-9B3C-90B311908D31}" srcId="{2FE5D349-00E9-4143-9BDC-985BF67A2115}" destId="{AAAC4660-D1FF-4B12-8DDC-C5C11D61AD5E}" srcOrd="0" destOrd="0" parTransId="{BA328443-E15B-48F8-BB53-D9983F36B039}" sibTransId="{231A654B-9252-46C4-8CEF-54E3B57D08DB}"/>
    <dgm:cxn modelId="{79B0A6D3-035D-45F4-9394-94C21C4BCF1A}" type="presOf" srcId="{AAAC4660-D1FF-4B12-8DDC-C5C11D61AD5E}" destId="{7C420EAA-FCA0-4A42-AC36-91A9275B5B74}" srcOrd="0" destOrd="0" presId="urn:microsoft.com/office/officeart/2005/8/layout/vList6"/>
    <dgm:cxn modelId="{66E17CC1-B134-492A-847D-7C96BF5532C1}" type="presOf" srcId="{8259002B-6F85-4603-BCBB-C984C7D0F9C3}" destId="{66E24D00-E559-43B8-8E54-AC77A5918191}" srcOrd="0" destOrd="0" presId="urn:microsoft.com/office/officeart/2005/8/layout/vList6"/>
    <dgm:cxn modelId="{2541E7E4-69D7-43C6-8F4C-8A5208A49249}" srcId="{C3197CF4-17C8-4617-8717-0DDF4EE10BF6}" destId="{883847EC-2BF8-4DA4-97B5-E666D539CC69}" srcOrd="0" destOrd="0" parTransId="{28B2BD97-7327-408B-AC5E-142EBF0C1AA4}" sibTransId="{8CDE270B-C1FB-44EF-9746-25AD95517777}"/>
    <dgm:cxn modelId="{9B503967-4219-4CAA-B2D4-E5087AF26AA1}" srcId="{0C537456-099F-410A-AA68-D48EC8121586}" destId="{C3197CF4-17C8-4617-8717-0DDF4EE10BF6}" srcOrd="0" destOrd="0" parTransId="{404BBFFB-DC22-4BC7-B9F5-E63D26E8037D}" sibTransId="{450A9E38-6937-4943-9C7A-25995C47FB19}"/>
    <dgm:cxn modelId="{9E5F27AD-D164-4E24-9CD4-753E8CC23D8F}" srcId="{8259002B-6F85-4603-BCBB-C984C7D0F9C3}" destId="{0E028B37-21EA-47D0-8235-53AA47897F3E}" srcOrd="0" destOrd="0" parTransId="{9EB7419C-1159-482E-8EFF-AA20971F6CCB}" sibTransId="{5B88A7CC-9E79-4A94-81FC-6E77242BC566}"/>
    <dgm:cxn modelId="{638BA8BC-9E22-40B3-8610-DAF8DAF76D58}" srcId="{0C537456-099F-410A-AA68-D48EC8121586}" destId="{8259002B-6F85-4603-BCBB-C984C7D0F9C3}" srcOrd="2" destOrd="0" parTransId="{F2C00317-F20F-43A7-987A-0081802106A3}" sibTransId="{6F774811-BF26-40C3-AB1B-5750E7865820}"/>
    <dgm:cxn modelId="{0458C3B4-9BA8-4F8E-926C-2C5F943C862F}" type="presOf" srcId="{0C537456-099F-410A-AA68-D48EC8121586}" destId="{E16E4C30-C637-454A-80AB-5A7511D758F7}" srcOrd="0" destOrd="0" presId="urn:microsoft.com/office/officeart/2005/8/layout/vList6"/>
    <dgm:cxn modelId="{C7626E62-368C-426F-8398-F5DCD8FDE19E}" type="presOf" srcId="{2FE5D349-00E9-4143-9BDC-985BF67A2115}" destId="{920798AC-E4C8-4562-A4FC-CD0FB033E9F5}" srcOrd="0" destOrd="0" presId="urn:microsoft.com/office/officeart/2005/8/layout/vList6"/>
    <dgm:cxn modelId="{879E4C73-CB5A-4903-8146-3FBFE42C17D0}" srcId="{0C537456-099F-410A-AA68-D48EC8121586}" destId="{2FE5D349-00E9-4143-9BDC-985BF67A2115}" srcOrd="1" destOrd="0" parTransId="{C47F0077-DB82-4AAD-A234-FED706796B6F}" sibTransId="{E83A0C75-33E1-402B-8992-5A738CA951FF}"/>
    <dgm:cxn modelId="{87B08336-018B-4CF3-A64B-D2AC5E69B6C9}" type="presOf" srcId="{0E028B37-21EA-47D0-8235-53AA47897F3E}" destId="{67BDF268-5ADC-45E9-BC85-1540833FAAD2}" srcOrd="0" destOrd="0" presId="urn:microsoft.com/office/officeart/2005/8/layout/vList6"/>
    <dgm:cxn modelId="{07B676D7-3B3D-4CAE-84F8-7E9853EB90BE}" type="presOf" srcId="{C3197CF4-17C8-4617-8717-0DDF4EE10BF6}" destId="{6277F732-27AE-4406-B7D2-35FB74D207AF}" srcOrd="0" destOrd="0" presId="urn:microsoft.com/office/officeart/2005/8/layout/vList6"/>
    <dgm:cxn modelId="{51C36848-E99E-44BC-AEBC-7606B0A84312}" type="presParOf" srcId="{E16E4C30-C637-454A-80AB-5A7511D758F7}" destId="{F38B44F2-FCB2-4031-B466-404548E071E1}" srcOrd="0" destOrd="0" presId="urn:microsoft.com/office/officeart/2005/8/layout/vList6"/>
    <dgm:cxn modelId="{818C11D6-812A-4EC2-8F28-1CF974C15FE5}" type="presParOf" srcId="{F38B44F2-FCB2-4031-B466-404548E071E1}" destId="{6277F732-27AE-4406-B7D2-35FB74D207AF}" srcOrd="0" destOrd="0" presId="urn:microsoft.com/office/officeart/2005/8/layout/vList6"/>
    <dgm:cxn modelId="{F9E5427D-FE1E-4F65-98E2-F0092B20AD37}" type="presParOf" srcId="{F38B44F2-FCB2-4031-B466-404548E071E1}" destId="{4433023C-3D5B-4CA6-A07C-054BE3F6C5DD}" srcOrd="1" destOrd="0" presId="urn:microsoft.com/office/officeart/2005/8/layout/vList6"/>
    <dgm:cxn modelId="{F0DC572A-CE4A-43C4-8AF7-9AC67971171D}" type="presParOf" srcId="{E16E4C30-C637-454A-80AB-5A7511D758F7}" destId="{0F231409-1941-44D6-8928-ED9E1375E547}" srcOrd="1" destOrd="0" presId="urn:microsoft.com/office/officeart/2005/8/layout/vList6"/>
    <dgm:cxn modelId="{EB8FB28D-582E-422D-9E87-A35991CE89DF}" type="presParOf" srcId="{E16E4C30-C637-454A-80AB-5A7511D758F7}" destId="{4734B0C9-56C6-4475-9644-AB21B335C2C7}" srcOrd="2" destOrd="0" presId="urn:microsoft.com/office/officeart/2005/8/layout/vList6"/>
    <dgm:cxn modelId="{6BBE3F4E-698F-4BC2-A47B-D049BCED84F7}" type="presParOf" srcId="{4734B0C9-56C6-4475-9644-AB21B335C2C7}" destId="{920798AC-E4C8-4562-A4FC-CD0FB033E9F5}" srcOrd="0" destOrd="0" presId="urn:microsoft.com/office/officeart/2005/8/layout/vList6"/>
    <dgm:cxn modelId="{CB09615F-142C-4790-96B0-CEC5DC851D11}" type="presParOf" srcId="{4734B0C9-56C6-4475-9644-AB21B335C2C7}" destId="{7C420EAA-FCA0-4A42-AC36-91A9275B5B74}" srcOrd="1" destOrd="0" presId="urn:microsoft.com/office/officeart/2005/8/layout/vList6"/>
    <dgm:cxn modelId="{979E40A7-6715-45D3-8255-C4675908AF90}" type="presParOf" srcId="{E16E4C30-C637-454A-80AB-5A7511D758F7}" destId="{FE802704-8AC2-4137-8F36-70F3EE6E70B3}" srcOrd="3" destOrd="0" presId="urn:microsoft.com/office/officeart/2005/8/layout/vList6"/>
    <dgm:cxn modelId="{6491F50D-884E-4156-A592-63C0DD7BEA2B}" type="presParOf" srcId="{E16E4C30-C637-454A-80AB-5A7511D758F7}" destId="{32212767-F5AA-4426-9551-15D06A5166B3}" srcOrd="4" destOrd="0" presId="urn:microsoft.com/office/officeart/2005/8/layout/vList6"/>
    <dgm:cxn modelId="{30E018F3-9114-48B2-9C36-F7BC4135E970}" type="presParOf" srcId="{32212767-F5AA-4426-9551-15D06A5166B3}" destId="{66E24D00-E559-43B8-8E54-AC77A5918191}" srcOrd="0" destOrd="0" presId="urn:microsoft.com/office/officeart/2005/8/layout/vList6"/>
    <dgm:cxn modelId="{8A3D849A-6729-4EC5-A22E-65E82E96AE22}" type="presParOf" srcId="{32212767-F5AA-4426-9551-15D06A5166B3}" destId="{67BDF268-5ADC-45E9-BC85-1540833FAAD2}"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2</a:t>
          </a:r>
          <a:r>
            <a:rPr lang="en-US" dirty="0" smtClean="0">
              <a:solidFill>
                <a:srgbClr val="FF0000"/>
              </a:solidFill>
            </a:rPr>
            <a:t>)</a:t>
          </a:r>
          <a:r>
            <a:rPr lang="en-US" dirty="0" smtClean="0"/>
            <a:t> </a:t>
          </a:r>
          <a:r>
            <a:rPr lang="tr-TR" dirty="0" smtClean="0"/>
            <a:t>Her sabah ve akşam muhakkak dişlerimi fırçalarım.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8CDBB802-BB87-4253-ABDE-401E7209873A}"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C081315C-BF71-4951-9C28-E128B02D9EBF}" type="presOf" srcId="{2D318D19-66A0-4865-BA09-96114A896C75}" destId="{3259D87D-7509-417F-AB19-1F422228504B}" srcOrd="0" destOrd="0" presId="urn:microsoft.com/office/officeart/2005/8/layout/target3"/>
    <dgm:cxn modelId="{0EEA7132-1EF1-498D-AF53-F3050931A8DE}" type="presOf" srcId="{A3A1A164-9A30-48A1-BC7A-F97DA2DAEB4F}" destId="{9878A4AC-9637-4D5D-81F6-D2A78DA5E0B1}" srcOrd="1" destOrd="0" presId="urn:microsoft.com/office/officeart/2005/8/layout/target3"/>
    <dgm:cxn modelId="{911A27B2-5CDC-4A08-A80C-7C68D290170E}" type="presParOf" srcId="{3259D87D-7509-417F-AB19-1F422228504B}" destId="{96F02EF8-5DC7-48B8-90D2-A3DA91170803}" srcOrd="0" destOrd="0" presId="urn:microsoft.com/office/officeart/2005/8/layout/target3"/>
    <dgm:cxn modelId="{E6C124E7-FA08-4B5D-B2BF-9A5FD5C742FF}" type="presParOf" srcId="{3259D87D-7509-417F-AB19-1F422228504B}" destId="{D8243531-9D3F-43F4-90F6-806227E7E4C6}" srcOrd="1" destOrd="0" presId="urn:microsoft.com/office/officeart/2005/8/layout/target3"/>
    <dgm:cxn modelId="{296AD746-5C7F-4784-A82A-E7CE926F1509}" type="presParOf" srcId="{3259D87D-7509-417F-AB19-1F422228504B}" destId="{94A2F810-B32D-4268-9671-85B63FEEEFEF}" srcOrd="2" destOrd="0" presId="urn:microsoft.com/office/officeart/2005/8/layout/target3"/>
    <dgm:cxn modelId="{AA127C21-EA3E-4FE3-9B68-588A97B87719}"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3</a:t>
          </a:r>
          <a:r>
            <a:rPr lang="en-US" dirty="0" smtClean="0">
              <a:solidFill>
                <a:srgbClr val="FF0000"/>
              </a:solidFill>
            </a:rPr>
            <a:t>)</a:t>
          </a:r>
          <a:r>
            <a:rPr lang="en-US" dirty="0" smtClean="0"/>
            <a:t> </a:t>
          </a:r>
          <a:r>
            <a:rPr lang="tr-TR" dirty="0" smtClean="0"/>
            <a:t>Eve gelince ilk iş olarak ellerimi ve ayaklarımı yıkarım.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7C22204F-26AE-4B7B-A79B-73A69940FA8D}"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C4323E9F-AB0E-4EBE-B7AA-083416D67389}" type="presOf" srcId="{A3A1A164-9A30-48A1-BC7A-F97DA2DAEB4F}" destId="{94A2F810-B32D-4268-9671-85B63FEEEFEF}" srcOrd="0" destOrd="0" presId="urn:microsoft.com/office/officeart/2005/8/layout/target3"/>
    <dgm:cxn modelId="{00062AAF-FDC1-4350-9794-E747B28F6A96}" type="presOf" srcId="{2D318D19-66A0-4865-BA09-96114A896C75}" destId="{3259D87D-7509-417F-AB19-1F422228504B}" srcOrd="0" destOrd="0" presId="urn:microsoft.com/office/officeart/2005/8/layout/target3"/>
    <dgm:cxn modelId="{BFE3D44B-DFCC-4274-8014-D72B6E1F1F06}" type="presParOf" srcId="{3259D87D-7509-417F-AB19-1F422228504B}" destId="{96F02EF8-5DC7-48B8-90D2-A3DA91170803}" srcOrd="0" destOrd="0" presId="urn:microsoft.com/office/officeart/2005/8/layout/target3"/>
    <dgm:cxn modelId="{81E821F8-E5C9-49F4-93F8-AF70EB0C9745}" type="presParOf" srcId="{3259D87D-7509-417F-AB19-1F422228504B}" destId="{D8243531-9D3F-43F4-90F6-806227E7E4C6}" srcOrd="1" destOrd="0" presId="urn:microsoft.com/office/officeart/2005/8/layout/target3"/>
    <dgm:cxn modelId="{1576783B-BD03-4A98-9AF6-B2519390BBCA}" type="presParOf" srcId="{3259D87D-7509-417F-AB19-1F422228504B}" destId="{94A2F810-B32D-4268-9671-85B63FEEEFEF}" srcOrd="2" destOrd="0" presId="urn:microsoft.com/office/officeart/2005/8/layout/target3"/>
    <dgm:cxn modelId="{E36707F6-2FE5-45C9-93EE-9C2468D70F7C}"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4</a:t>
          </a:r>
          <a:r>
            <a:rPr lang="en-US" dirty="0" smtClean="0">
              <a:solidFill>
                <a:srgbClr val="FF0000"/>
              </a:solidFill>
            </a:rPr>
            <a:t>)</a:t>
          </a:r>
          <a:r>
            <a:rPr lang="en-US" dirty="0" smtClean="0"/>
            <a:t> </a:t>
          </a:r>
          <a:r>
            <a:rPr lang="tr-TR" dirty="0" smtClean="0"/>
            <a:t>Düzenli olarak tırnaklarımı temizlerim.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16B9C1D1-7D7C-459D-B445-DF16F913D17E}"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E730B7BE-255B-465B-B7AE-5B7627B25458}" type="presOf" srcId="{2D318D19-66A0-4865-BA09-96114A896C75}" destId="{3259D87D-7509-417F-AB19-1F422228504B}" srcOrd="0" destOrd="0" presId="urn:microsoft.com/office/officeart/2005/8/layout/target3"/>
    <dgm:cxn modelId="{01F9A6E3-20DC-48D7-BB62-B55C0F67DA1D}" type="presOf" srcId="{A3A1A164-9A30-48A1-BC7A-F97DA2DAEB4F}" destId="{9878A4AC-9637-4D5D-81F6-D2A78DA5E0B1}" srcOrd="1" destOrd="0" presId="urn:microsoft.com/office/officeart/2005/8/layout/target3"/>
    <dgm:cxn modelId="{8A97C042-60F4-421E-B068-01AA360F25C3}" type="presParOf" srcId="{3259D87D-7509-417F-AB19-1F422228504B}" destId="{96F02EF8-5DC7-48B8-90D2-A3DA91170803}" srcOrd="0" destOrd="0" presId="urn:microsoft.com/office/officeart/2005/8/layout/target3"/>
    <dgm:cxn modelId="{BC0A520D-F230-49E2-AF9E-D582018C0A05}" type="presParOf" srcId="{3259D87D-7509-417F-AB19-1F422228504B}" destId="{D8243531-9D3F-43F4-90F6-806227E7E4C6}" srcOrd="1" destOrd="0" presId="urn:microsoft.com/office/officeart/2005/8/layout/target3"/>
    <dgm:cxn modelId="{16100E30-D45D-44EE-895F-DD14C6340A06}" type="presParOf" srcId="{3259D87D-7509-417F-AB19-1F422228504B}" destId="{94A2F810-B32D-4268-9671-85B63FEEEFEF}" srcOrd="2" destOrd="0" presId="urn:microsoft.com/office/officeart/2005/8/layout/target3"/>
    <dgm:cxn modelId="{16416D5A-C280-4619-AD3E-9C821922D6B2}"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5</a:t>
          </a:r>
          <a:r>
            <a:rPr lang="en-US" dirty="0" smtClean="0">
              <a:solidFill>
                <a:srgbClr val="FF0000"/>
              </a:solidFill>
            </a:rPr>
            <a:t>)</a:t>
          </a:r>
          <a:r>
            <a:rPr lang="en-US" dirty="0" smtClean="0"/>
            <a:t> </a:t>
          </a:r>
          <a:r>
            <a:rPr lang="tr-TR" dirty="0" smtClean="0"/>
            <a:t>Gerekli sıklıkta banyo yaparım.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D89F5AF1-2A5A-4DC5-8B21-F12ED4253B43}"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1E4F09F2-0CFF-48C0-B939-055AABD3C4C8}" type="presOf" srcId="{A3A1A164-9A30-48A1-BC7A-F97DA2DAEB4F}" destId="{9878A4AC-9637-4D5D-81F6-D2A78DA5E0B1}" srcOrd="1" destOrd="0" presId="urn:microsoft.com/office/officeart/2005/8/layout/target3"/>
    <dgm:cxn modelId="{9E5CFC9A-9BD1-456F-A7D2-511518A83FA0}" type="presOf" srcId="{2D318D19-66A0-4865-BA09-96114A896C75}" destId="{3259D87D-7509-417F-AB19-1F422228504B}" srcOrd="0" destOrd="0" presId="urn:microsoft.com/office/officeart/2005/8/layout/target3"/>
    <dgm:cxn modelId="{7894C8D2-D12A-4028-A25D-03E922D4B251}" type="presParOf" srcId="{3259D87D-7509-417F-AB19-1F422228504B}" destId="{96F02EF8-5DC7-48B8-90D2-A3DA91170803}" srcOrd="0" destOrd="0" presId="urn:microsoft.com/office/officeart/2005/8/layout/target3"/>
    <dgm:cxn modelId="{5EB1902E-F719-44FA-82DB-6D1F7851D090}" type="presParOf" srcId="{3259D87D-7509-417F-AB19-1F422228504B}" destId="{D8243531-9D3F-43F4-90F6-806227E7E4C6}" srcOrd="1" destOrd="0" presId="urn:microsoft.com/office/officeart/2005/8/layout/target3"/>
    <dgm:cxn modelId="{10B25690-3855-4FDF-BE7A-4473A0540AE4}" type="presParOf" srcId="{3259D87D-7509-417F-AB19-1F422228504B}" destId="{94A2F810-B32D-4268-9671-85B63FEEEFEF}" srcOrd="2" destOrd="0" presId="urn:microsoft.com/office/officeart/2005/8/layout/target3"/>
    <dgm:cxn modelId="{96DBC4AE-A43C-42B2-A7A9-15A69AFF0B43}"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6</a:t>
          </a:r>
          <a:r>
            <a:rPr lang="en-US" dirty="0" smtClean="0">
              <a:solidFill>
                <a:srgbClr val="FF0000"/>
              </a:solidFill>
            </a:rPr>
            <a:t>)</a:t>
          </a:r>
          <a:r>
            <a:rPr lang="en-US" dirty="0" smtClean="0"/>
            <a:t> </a:t>
          </a:r>
          <a:r>
            <a:rPr lang="tr-TR" dirty="0" smtClean="0"/>
            <a:t>Tarağımı yalnızca ben kullanırım.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6D7CD3FA-1F61-4AE7-8F37-BC39C4A051C5}" srcId="{2D318D19-66A0-4865-BA09-96114A896C75}" destId="{A3A1A164-9A30-48A1-BC7A-F97DA2DAEB4F}" srcOrd="0" destOrd="0" parTransId="{7EAFE65F-E353-41F6-B8B7-28A067288EA0}" sibTransId="{B6F59396-8D12-4B5F-AE33-BF265552D106}"/>
    <dgm:cxn modelId="{400F177C-2E1F-490F-A6F0-54AEF92E77EA}" type="presOf" srcId="{2D318D19-66A0-4865-BA09-96114A896C75}" destId="{3259D87D-7509-417F-AB19-1F422228504B}" srcOrd="0" destOrd="0" presId="urn:microsoft.com/office/officeart/2005/8/layout/target3"/>
    <dgm:cxn modelId="{1D1B11A7-89BD-42D9-ABE3-46907BABE40C}" type="presOf" srcId="{A3A1A164-9A30-48A1-BC7A-F97DA2DAEB4F}" destId="{9878A4AC-9637-4D5D-81F6-D2A78DA5E0B1}" srcOrd="1" destOrd="0" presId="urn:microsoft.com/office/officeart/2005/8/layout/target3"/>
    <dgm:cxn modelId="{DDD375A8-D58C-4BF3-AA2C-012998CAB83D}" type="presOf" srcId="{A3A1A164-9A30-48A1-BC7A-F97DA2DAEB4F}" destId="{94A2F810-B32D-4268-9671-85B63FEEEFEF}" srcOrd="0" destOrd="0" presId="urn:microsoft.com/office/officeart/2005/8/layout/target3"/>
    <dgm:cxn modelId="{7F312933-ECD3-4688-965D-796FF6370C45}" type="presParOf" srcId="{3259D87D-7509-417F-AB19-1F422228504B}" destId="{96F02EF8-5DC7-48B8-90D2-A3DA91170803}" srcOrd="0" destOrd="0" presId="urn:microsoft.com/office/officeart/2005/8/layout/target3"/>
    <dgm:cxn modelId="{2A57AD79-F77B-4D03-AC47-2DD3E797B271}" type="presParOf" srcId="{3259D87D-7509-417F-AB19-1F422228504B}" destId="{D8243531-9D3F-43F4-90F6-806227E7E4C6}" srcOrd="1" destOrd="0" presId="urn:microsoft.com/office/officeart/2005/8/layout/target3"/>
    <dgm:cxn modelId="{1A725FDB-9E44-46CC-AB49-1A659D90F941}" type="presParOf" srcId="{3259D87D-7509-417F-AB19-1F422228504B}" destId="{94A2F810-B32D-4268-9671-85B63FEEEFEF}" srcOrd="2" destOrd="0" presId="urn:microsoft.com/office/officeart/2005/8/layout/target3"/>
    <dgm:cxn modelId="{5D2F7804-531B-4C06-9E8B-2B134241F0D9}"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7</a:t>
          </a:r>
          <a:r>
            <a:rPr lang="en-US" dirty="0" smtClean="0">
              <a:solidFill>
                <a:srgbClr val="FF0000"/>
              </a:solidFill>
            </a:rPr>
            <a:t>)</a:t>
          </a:r>
          <a:r>
            <a:rPr lang="en-US" dirty="0" smtClean="0"/>
            <a:t> </a:t>
          </a:r>
          <a:r>
            <a:rPr lang="tr-TR" dirty="0" smtClean="0"/>
            <a:t>Bulaşıcı hastalığı olan insanlarla temas kurmam.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6D7CD3FA-1F61-4AE7-8F37-BC39C4A051C5}" srcId="{2D318D19-66A0-4865-BA09-96114A896C75}" destId="{A3A1A164-9A30-48A1-BC7A-F97DA2DAEB4F}" srcOrd="0" destOrd="0" parTransId="{7EAFE65F-E353-41F6-B8B7-28A067288EA0}" sibTransId="{B6F59396-8D12-4B5F-AE33-BF265552D106}"/>
    <dgm:cxn modelId="{2A072112-2893-4F28-9FDD-9599487C6040}" type="presOf" srcId="{A3A1A164-9A30-48A1-BC7A-F97DA2DAEB4F}" destId="{9878A4AC-9637-4D5D-81F6-D2A78DA5E0B1}" srcOrd="1" destOrd="0" presId="urn:microsoft.com/office/officeart/2005/8/layout/target3"/>
    <dgm:cxn modelId="{1D0D81E1-4697-47FD-A733-76A207B6978E}" type="presOf" srcId="{2D318D19-66A0-4865-BA09-96114A896C75}" destId="{3259D87D-7509-417F-AB19-1F422228504B}" srcOrd="0" destOrd="0" presId="urn:microsoft.com/office/officeart/2005/8/layout/target3"/>
    <dgm:cxn modelId="{E76D3E56-8BBB-45FB-B5BE-1A3B5246D98F}" type="presOf" srcId="{A3A1A164-9A30-48A1-BC7A-F97DA2DAEB4F}" destId="{94A2F810-B32D-4268-9671-85B63FEEEFEF}" srcOrd="0" destOrd="0" presId="urn:microsoft.com/office/officeart/2005/8/layout/target3"/>
    <dgm:cxn modelId="{FDF35143-C374-435C-BFD5-38B73E41F824}" type="presParOf" srcId="{3259D87D-7509-417F-AB19-1F422228504B}" destId="{96F02EF8-5DC7-48B8-90D2-A3DA91170803}" srcOrd="0" destOrd="0" presId="urn:microsoft.com/office/officeart/2005/8/layout/target3"/>
    <dgm:cxn modelId="{F914D107-3D9D-4888-B719-F58FE5D515F7}" type="presParOf" srcId="{3259D87D-7509-417F-AB19-1F422228504B}" destId="{D8243531-9D3F-43F4-90F6-806227E7E4C6}" srcOrd="1" destOrd="0" presId="urn:microsoft.com/office/officeart/2005/8/layout/target3"/>
    <dgm:cxn modelId="{9C6D90BA-F57A-48C1-8E57-502F49DB6C93}" type="presParOf" srcId="{3259D87D-7509-417F-AB19-1F422228504B}" destId="{94A2F810-B32D-4268-9671-85B63FEEEFEF}" srcOrd="2" destOrd="0" presId="urn:microsoft.com/office/officeart/2005/8/layout/target3"/>
    <dgm:cxn modelId="{FEF5AC37-960E-4578-A057-C5327CDBBF6D}"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8</a:t>
          </a:r>
          <a:r>
            <a:rPr lang="en-US" dirty="0" smtClean="0">
              <a:solidFill>
                <a:srgbClr val="FF0000"/>
              </a:solidFill>
            </a:rPr>
            <a:t>)</a:t>
          </a:r>
          <a:r>
            <a:rPr lang="en-US" dirty="0" smtClean="0"/>
            <a:t> </a:t>
          </a:r>
          <a:r>
            <a:rPr lang="tr-TR" dirty="0" smtClean="0"/>
            <a:t>Odamda yahut yatağımda yemek yemem.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9C03492C-5D8E-45B6-9F36-FBD12FD94333}"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D511E6A0-2AFB-4DFB-AC07-03B0CFAFB194}" type="presOf" srcId="{2D318D19-66A0-4865-BA09-96114A896C75}" destId="{3259D87D-7509-417F-AB19-1F422228504B}" srcOrd="0" destOrd="0" presId="urn:microsoft.com/office/officeart/2005/8/layout/target3"/>
    <dgm:cxn modelId="{B57D9EA8-4403-4BEB-9F5B-4477C88F7AD8}" type="presOf" srcId="{A3A1A164-9A30-48A1-BC7A-F97DA2DAEB4F}" destId="{94A2F810-B32D-4268-9671-85B63FEEEFEF}" srcOrd="0" destOrd="0" presId="urn:microsoft.com/office/officeart/2005/8/layout/target3"/>
    <dgm:cxn modelId="{DABD261B-7E9E-4CCD-8EE0-F7868139E341}" type="presParOf" srcId="{3259D87D-7509-417F-AB19-1F422228504B}" destId="{96F02EF8-5DC7-48B8-90D2-A3DA91170803}" srcOrd="0" destOrd="0" presId="urn:microsoft.com/office/officeart/2005/8/layout/target3"/>
    <dgm:cxn modelId="{29FF09A1-690C-4D58-8545-EF2E6B11E5FC}" type="presParOf" srcId="{3259D87D-7509-417F-AB19-1F422228504B}" destId="{D8243531-9D3F-43F4-90F6-806227E7E4C6}" srcOrd="1" destOrd="0" presId="urn:microsoft.com/office/officeart/2005/8/layout/target3"/>
    <dgm:cxn modelId="{E43187AA-6DB1-4CC4-A123-FB8DE9FF2E7F}" type="presParOf" srcId="{3259D87D-7509-417F-AB19-1F422228504B}" destId="{94A2F810-B32D-4268-9671-85B63FEEEFEF}" srcOrd="2" destOrd="0" presId="urn:microsoft.com/office/officeart/2005/8/layout/target3"/>
    <dgm:cxn modelId="{CB8B816D-F8F6-4434-BB71-227B83417ADC}"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9</a:t>
          </a:r>
          <a:r>
            <a:rPr lang="en-US" dirty="0" smtClean="0">
              <a:solidFill>
                <a:srgbClr val="FF0000"/>
              </a:solidFill>
            </a:rPr>
            <a:t>)</a:t>
          </a:r>
          <a:r>
            <a:rPr lang="en-US" dirty="0" smtClean="0"/>
            <a:t> </a:t>
          </a:r>
          <a:r>
            <a:rPr lang="tr-TR" dirty="0" smtClean="0"/>
            <a:t>Evde ve dışarıda tuvaletlerin temiz olmasına dikkat ederim, kullandıktan sonra tuvaleti temiz bırakırım.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A751C684-555A-495B-B0D0-E8565262F2A9}"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1D2633BE-48F0-4EC7-B816-D9F87C33586B}" type="presOf" srcId="{A3A1A164-9A30-48A1-BC7A-F97DA2DAEB4F}" destId="{94A2F810-B32D-4268-9671-85B63FEEEFEF}" srcOrd="0" destOrd="0" presId="urn:microsoft.com/office/officeart/2005/8/layout/target3"/>
    <dgm:cxn modelId="{AEFC13BC-D734-42B2-9E17-69E1456A999A}" type="presOf" srcId="{2D318D19-66A0-4865-BA09-96114A896C75}" destId="{3259D87D-7509-417F-AB19-1F422228504B}" srcOrd="0" destOrd="0" presId="urn:microsoft.com/office/officeart/2005/8/layout/target3"/>
    <dgm:cxn modelId="{8E2A9437-3745-4385-92FF-F2A82B7D2CE8}" type="presParOf" srcId="{3259D87D-7509-417F-AB19-1F422228504B}" destId="{96F02EF8-5DC7-48B8-90D2-A3DA91170803}" srcOrd="0" destOrd="0" presId="urn:microsoft.com/office/officeart/2005/8/layout/target3"/>
    <dgm:cxn modelId="{CC75E212-D45F-4860-8709-E8AB252DEDC6}" type="presParOf" srcId="{3259D87D-7509-417F-AB19-1F422228504B}" destId="{D8243531-9D3F-43F4-90F6-806227E7E4C6}" srcOrd="1" destOrd="0" presId="urn:microsoft.com/office/officeart/2005/8/layout/target3"/>
    <dgm:cxn modelId="{4AF76B80-4D72-482E-AC91-2FFD2B6E54C8}" type="presParOf" srcId="{3259D87D-7509-417F-AB19-1F422228504B}" destId="{94A2F810-B32D-4268-9671-85B63FEEEFEF}" srcOrd="2" destOrd="0" presId="urn:microsoft.com/office/officeart/2005/8/layout/target3"/>
    <dgm:cxn modelId="{B8D2B911-6CA4-434B-8D24-1FC754F30F68}"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076276-229D-4E2D-83CF-E5F8E895ABA2}" type="datetimeFigureOut">
              <a:rPr lang="tr-TR" smtClean="0"/>
              <a:t>24.2.2015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517AA6-6E2E-4F92-85AB-52A96E84FD04}" type="slidenum">
              <a:rPr lang="tr-TR" smtClean="0"/>
              <a:t>‹#›</a:t>
            </a:fld>
            <a:endParaRPr lang="tr-TR"/>
          </a:p>
        </p:txBody>
      </p:sp>
    </p:spTree>
    <p:extLst>
      <p:ext uri="{BB962C8B-B14F-4D97-AF65-F5344CB8AC3E}">
        <p14:creationId xmlns:p14="http://schemas.microsoft.com/office/powerpoint/2010/main" val="178901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ortaokul çağı öğrencilerine ve çocuklara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Hümeyra Kılıç, 2014, İstanbul, Yeşilay TBM Alan Kitaplığı Dizisi No: 16.</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a:t>
            </a:fld>
            <a:endParaRPr lang="tr-TR"/>
          </a:p>
        </p:txBody>
      </p:sp>
    </p:spTree>
    <p:extLst>
      <p:ext uri="{BB962C8B-B14F-4D97-AF65-F5344CB8AC3E}">
        <p14:creationId xmlns:p14="http://schemas.microsoft.com/office/powerpoint/2010/main" val="3652267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10</a:t>
            </a:fld>
            <a:endParaRPr lang="tr-TR"/>
          </a:p>
        </p:txBody>
      </p:sp>
    </p:spTree>
    <p:extLst>
      <p:ext uri="{BB962C8B-B14F-4D97-AF65-F5344CB8AC3E}">
        <p14:creationId xmlns:p14="http://schemas.microsoft.com/office/powerpoint/2010/main" val="4201704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11</a:t>
            </a:fld>
            <a:endParaRPr lang="tr-TR"/>
          </a:p>
        </p:txBody>
      </p:sp>
    </p:spTree>
    <p:extLst>
      <p:ext uri="{BB962C8B-B14F-4D97-AF65-F5344CB8AC3E}">
        <p14:creationId xmlns:p14="http://schemas.microsoft.com/office/powerpoint/2010/main" val="1061691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12</a:t>
            </a:fld>
            <a:endParaRPr lang="tr-TR"/>
          </a:p>
        </p:txBody>
      </p:sp>
    </p:spTree>
    <p:extLst>
      <p:ext uri="{BB962C8B-B14F-4D97-AF65-F5344CB8AC3E}">
        <p14:creationId xmlns:p14="http://schemas.microsoft.com/office/powerpoint/2010/main" val="3569880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13</a:t>
            </a:fld>
            <a:endParaRPr lang="tr-TR"/>
          </a:p>
        </p:txBody>
      </p:sp>
    </p:spTree>
    <p:extLst>
      <p:ext uri="{BB962C8B-B14F-4D97-AF65-F5344CB8AC3E}">
        <p14:creationId xmlns:p14="http://schemas.microsoft.com/office/powerpoint/2010/main" val="3388972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14</a:t>
            </a:fld>
            <a:endParaRPr lang="tr-TR"/>
          </a:p>
        </p:txBody>
      </p:sp>
    </p:spTree>
    <p:extLst>
      <p:ext uri="{BB962C8B-B14F-4D97-AF65-F5344CB8AC3E}">
        <p14:creationId xmlns:p14="http://schemas.microsoft.com/office/powerpoint/2010/main" val="1349995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15</a:t>
            </a:fld>
            <a:endParaRPr lang="tr-TR"/>
          </a:p>
        </p:txBody>
      </p:sp>
    </p:spTree>
    <p:extLst>
      <p:ext uri="{BB962C8B-B14F-4D97-AF65-F5344CB8AC3E}">
        <p14:creationId xmlns:p14="http://schemas.microsoft.com/office/powerpoint/2010/main" val="34322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16</a:t>
            </a:fld>
            <a:endParaRPr lang="tr-TR"/>
          </a:p>
        </p:txBody>
      </p:sp>
    </p:spTree>
    <p:extLst>
      <p:ext uri="{BB962C8B-B14F-4D97-AF65-F5344CB8AC3E}">
        <p14:creationId xmlns:p14="http://schemas.microsoft.com/office/powerpoint/2010/main" val="3745151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17</a:t>
            </a:fld>
            <a:endParaRPr lang="tr-TR"/>
          </a:p>
        </p:txBody>
      </p:sp>
    </p:spTree>
    <p:extLst>
      <p:ext uri="{BB962C8B-B14F-4D97-AF65-F5344CB8AC3E}">
        <p14:creationId xmlns:p14="http://schemas.microsoft.com/office/powerpoint/2010/main" val="2826611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18</a:t>
            </a:fld>
            <a:endParaRPr lang="tr-TR"/>
          </a:p>
        </p:txBody>
      </p:sp>
    </p:spTree>
    <p:extLst>
      <p:ext uri="{BB962C8B-B14F-4D97-AF65-F5344CB8AC3E}">
        <p14:creationId xmlns:p14="http://schemas.microsoft.com/office/powerpoint/2010/main" val="2493031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19</a:t>
            </a:fld>
            <a:endParaRPr lang="tr-TR"/>
          </a:p>
        </p:txBody>
      </p:sp>
    </p:spTree>
    <p:extLst>
      <p:ext uri="{BB962C8B-B14F-4D97-AF65-F5344CB8AC3E}">
        <p14:creationId xmlns:p14="http://schemas.microsoft.com/office/powerpoint/2010/main" val="283359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3-7.</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0D517AA6-6E2E-4F92-85AB-52A96E84FD04}" type="slidenum">
              <a:rPr lang="tr-TR" smtClean="0"/>
              <a:t>2</a:t>
            </a:fld>
            <a:endParaRPr lang="tr-TR"/>
          </a:p>
        </p:txBody>
      </p:sp>
    </p:spTree>
    <p:extLst>
      <p:ext uri="{BB962C8B-B14F-4D97-AF65-F5344CB8AC3E}">
        <p14:creationId xmlns:p14="http://schemas.microsoft.com/office/powerpoint/2010/main" val="2768303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20</a:t>
            </a:fld>
            <a:endParaRPr lang="tr-TR"/>
          </a:p>
        </p:txBody>
      </p:sp>
    </p:spTree>
    <p:extLst>
      <p:ext uri="{BB962C8B-B14F-4D97-AF65-F5344CB8AC3E}">
        <p14:creationId xmlns:p14="http://schemas.microsoft.com/office/powerpoint/2010/main" val="2417699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21</a:t>
            </a:fld>
            <a:endParaRPr lang="tr-TR"/>
          </a:p>
        </p:txBody>
      </p:sp>
    </p:spTree>
    <p:extLst>
      <p:ext uri="{BB962C8B-B14F-4D97-AF65-F5344CB8AC3E}">
        <p14:creationId xmlns:p14="http://schemas.microsoft.com/office/powerpoint/2010/main" val="583694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22</a:t>
            </a:fld>
            <a:endParaRPr lang="tr-TR"/>
          </a:p>
        </p:txBody>
      </p:sp>
    </p:spTree>
    <p:extLst>
      <p:ext uri="{BB962C8B-B14F-4D97-AF65-F5344CB8AC3E}">
        <p14:creationId xmlns:p14="http://schemas.microsoft.com/office/powerpoint/2010/main" val="904558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23</a:t>
            </a:fld>
            <a:endParaRPr lang="tr-TR"/>
          </a:p>
        </p:txBody>
      </p:sp>
    </p:spTree>
    <p:extLst>
      <p:ext uri="{BB962C8B-B14F-4D97-AF65-F5344CB8AC3E}">
        <p14:creationId xmlns:p14="http://schemas.microsoft.com/office/powerpoint/2010/main" val="4046582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24</a:t>
            </a:fld>
            <a:endParaRPr lang="tr-TR"/>
          </a:p>
        </p:txBody>
      </p:sp>
    </p:spTree>
    <p:extLst>
      <p:ext uri="{BB962C8B-B14F-4D97-AF65-F5344CB8AC3E}">
        <p14:creationId xmlns:p14="http://schemas.microsoft.com/office/powerpoint/2010/main" val="4171186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25</a:t>
            </a:fld>
            <a:endParaRPr lang="tr-TR"/>
          </a:p>
        </p:txBody>
      </p:sp>
    </p:spTree>
    <p:extLst>
      <p:ext uri="{BB962C8B-B14F-4D97-AF65-F5344CB8AC3E}">
        <p14:creationId xmlns:p14="http://schemas.microsoft.com/office/powerpoint/2010/main" val="830370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26</a:t>
            </a:fld>
            <a:endParaRPr lang="tr-TR"/>
          </a:p>
        </p:txBody>
      </p:sp>
    </p:spTree>
    <p:extLst>
      <p:ext uri="{BB962C8B-B14F-4D97-AF65-F5344CB8AC3E}">
        <p14:creationId xmlns:p14="http://schemas.microsoft.com/office/powerpoint/2010/main" val="1185283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27</a:t>
            </a:fld>
            <a:endParaRPr lang="tr-TR"/>
          </a:p>
        </p:txBody>
      </p:sp>
    </p:spTree>
    <p:extLst>
      <p:ext uri="{BB962C8B-B14F-4D97-AF65-F5344CB8AC3E}">
        <p14:creationId xmlns:p14="http://schemas.microsoft.com/office/powerpoint/2010/main" val="2722404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18-19.</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28</a:t>
            </a:fld>
            <a:endParaRPr lang="tr-TR"/>
          </a:p>
        </p:txBody>
      </p:sp>
    </p:spTree>
    <p:extLst>
      <p:ext uri="{BB962C8B-B14F-4D97-AF65-F5344CB8AC3E}">
        <p14:creationId xmlns:p14="http://schemas.microsoft.com/office/powerpoint/2010/main" val="4058736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18-19.</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29</a:t>
            </a:fld>
            <a:endParaRPr lang="tr-TR"/>
          </a:p>
        </p:txBody>
      </p:sp>
    </p:spTree>
    <p:extLst>
      <p:ext uri="{BB962C8B-B14F-4D97-AF65-F5344CB8AC3E}">
        <p14:creationId xmlns:p14="http://schemas.microsoft.com/office/powerpoint/2010/main" val="352185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3-7.</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a:t>
            </a:fld>
            <a:endParaRPr lang="tr-TR"/>
          </a:p>
        </p:txBody>
      </p:sp>
    </p:spTree>
    <p:extLst>
      <p:ext uri="{BB962C8B-B14F-4D97-AF65-F5344CB8AC3E}">
        <p14:creationId xmlns:p14="http://schemas.microsoft.com/office/powerpoint/2010/main" val="3819686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30</a:t>
            </a:fld>
            <a:endParaRPr lang="tr-TR"/>
          </a:p>
        </p:txBody>
      </p:sp>
    </p:spTree>
    <p:extLst>
      <p:ext uri="{BB962C8B-B14F-4D97-AF65-F5344CB8AC3E}">
        <p14:creationId xmlns:p14="http://schemas.microsoft.com/office/powerpoint/2010/main" val="3699506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31</a:t>
            </a:fld>
            <a:endParaRPr lang="tr-TR"/>
          </a:p>
        </p:txBody>
      </p:sp>
    </p:spTree>
    <p:extLst>
      <p:ext uri="{BB962C8B-B14F-4D97-AF65-F5344CB8AC3E}">
        <p14:creationId xmlns:p14="http://schemas.microsoft.com/office/powerpoint/2010/main" val="4112459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32</a:t>
            </a:fld>
            <a:endParaRPr lang="tr-TR"/>
          </a:p>
        </p:txBody>
      </p:sp>
    </p:spTree>
    <p:extLst>
      <p:ext uri="{BB962C8B-B14F-4D97-AF65-F5344CB8AC3E}">
        <p14:creationId xmlns:p14="http://schemas.microsoft.com/office/powerpoint/2010/main" val="3168621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33</a:t>
            </a:fld>
            <a:endParaRPr lang="tr-TR"/>
          </a:p>
        </p:txBody>
      </p:sp>
    </p:spTree>
    <p:extLst>
      <p:ext uri="{BB962C8B-B14F-4D97-AF65-F5344CB8AC3E}">
        <p14:creationId xmlns:p14="http://schemas.microsoft.com/office/powerpoint/2010/main" val="3256476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34</a:t>
            </a:fld>
            <a:endParaRPr lang="tr-TR"/>
          </a:p>
        </p:txBody>
      </p:sp>
    </p:spTree>
    <p:extLst>
      <p:ext uri="{BB962C8B-B14F-4D97-AF65-F5344CB8AC3E}">
        <p14:creationId xmlns:p14="http://schemas.microsoft.com/office/powerpoint/2010/main" val="2972980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35</a:t>
            </a:fld>
            <a:endParaRPr lang="tr-TR"/>
          </a:p>
        </p:txBody>
      </p:sp>
    </p:spTree>
    <p:extLst>
      <p:ext uri="{BB962C8B-B14F-4D97-AF65-F5344CB8AC3E}">
        <p14:creationId xmlns:p14="http://schemas.microsoft.com/office/powerpoint/2010/main" val="2424035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24-27.</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36</a:t>
            </a:fld>
            <a:endParaRPr lang="tr-TR"/>
          </a:p>
        </p:txBody>
      </p:sp>
    </p:spTree>
    <p:extLst>
      <p:ext uri="{BB962C8B-B14F-4D97-AF65-F5344CB8AC3E}">
        <p14:creationId xmlns:p14="http://schemas.microsoft.com/office/powerpoint/2010/main" val="516068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24-27.</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37</a:t>
            </a:fld>
            <a:endParaRPr lang="tr-TR"/>
          </a:p>
        </p:txBody>
      </p:sp>
    </p:spTree>
    <p:extLst>
      <p:ext uri="{BB962C8B-B14F-4D97-AF65-F5344CB8AC3E}">
        <p14:creationId xmlns:p14="http://schemas.microsoft.com/office/powerpoint/2010/main" val="616864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24-27.</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38</a:t>
            </a:fld>
            <a:endParaRPr lang="tr-TR"/>
          </a:p>
        </p:txBody>
      </p:sp>
    </p:spTree>
    <p:extLst>
      <p:ext uri="{BB962C8B-B14F-4D97-AF65-F5344CB8AC3E}">
        <p14:creationId xmlns:p14="http://schemas.microsoft.com/office/powerpoint/2010/main" val="3132066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28-31.</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39</a:t>
            </a:fld>
            <a:endParaRPr lang="tr-TR"/>
          </a:p>
        </p:txBody>
      </p:sp>
    </p:spTree>
    <p:extLst>
      <p:ext uri="{BB962C8B-B14F-4D97-AF65-F5344CB8AC3E}">
        <p14:creationId xmlns:p14="http://schemas.microsoft.com/office/powerpoint/2010/main" val="115549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8-11.</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4</a:t>
            </a:fld>
            <a:endParaRPr lang="tr-TR"/>
          </a:p>
        </p:txBody>
      </p:sp>
    </p:spTree>
    <p:extLst>
      <p:ext uri="{BB962C8B-B14F-4D97-AF65-F5344CB8AC3E}">
        <p14:creationId xmlns:p14="http://schemas.microsoft.com/office/powerpoint/2010/main" val="811551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28-31.</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40</a:t>
            </a:fld>
            <a:endParaRPr lang="tr-TR"/>
          </a:p>
        </p:txBody>
      </p:sp>
    </p:spTree>
    <p:extLst>
      <p:ext uri="{BB962C8B-B14F-4D97-AF65-F5344CB8AC3E}">
        <p14:creationId xmlns:p14="http://schemas.microsoft.com/office/powerpoint/2010/main" val="25352515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32-35.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41</a:t>
            </a:fld>
            <a:endParaRPr lang="tr-TR"/>
          </a:p>
        </p:txBody>
      </p:sp>
    </p:spTree>
    <p:extLst>
      <p:ext uri="{BB962C8B-B14F-4D97-AF65-F5344CB8AC3E}">
        <p14:creationId xmlns:p14="http://schemas.microsoft.com/office/powerpoint/2010/main" val="1005799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32-35.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42</a:t>
            </a:fld>
            <a:endParaRPr lang="tr-TR"/>
          </a:p>
        </p:txBody>
      </p:sp>
    </p:spTree>
    <p:extLst>
      <p:ext uri="{BB962C8B-B14F-4D97-AF65-F5344CB8AC3E}">
        <p14:creationId xmlns:p14="http://schemas.microsoft.com/office/powerpoint/2010/main" val="15230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36-39.</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43</a:t>
            </a:fld>
            <a:endParaRPr lang="tr-TR"/>
          </a:p>
        </p:txBody>
      </p:sp>
    </p:spTree>
    <p:extLst>
      <p:ext uri="{BB962C8B-B14F-4D97-AF65-F5344CB8AC3E}">
        <p14:creationId xmlns:p14="http://schemas.microsoft.com/office/powerpoint/2010/main" val="745056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36-39.</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44</a:t>
            </a:fld>
            <a:endParaRPr lang="tr-TR"/>
          </a:p>
        </p:txBody>
      </p:sp>
    </p:spTree>
    <p:extLst>
      <p:ext uri="{BB962C8B-B14F-4D97-AF65-F5344CB8AC3E}">
        <p14:creationId xmlns:p14="http://schemas.microsoft.com/office/powerpoint/2010/main" val="34603552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çağı öğrencilerine ve çocuklara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Hümeyra Kılıç, 2014, İstanbul, Yeşilay TBM Alan Kitaplığı Dizisi No: 16.</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45</a:t>
            </a:fld>
            <a:endParaRPr lang="tr-TR"/>
          </a:p>
        </p:txBody>
      </p:sp>
    </p:spTree>
    <p:extLst>
      <p:ext uri="{BB962C8B-B14F-4D97-AF65-F5344CB8AC3E}">
        <p14:creationId xmlns:p14="http://schemas.microsoft.com/office/powerpoint/2010/main" val="32426543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a:t>
            </a:r>
            <a:r>
              <a:rPr lang="tr-TR" sz="1200" b="0" i="0" u="none" strike="noStrike" kern="1200" baseline="0" smtClean="0">
                <a:solidFill>
                  <a:schemeClr val="tx1"/>
                </a:solidFill>
                <a:latin typeface="+mn-lt"/>
                <a:ea typeface="+mn-ea"/>
                <a:cs typeface="+mn-cs"/>
              </a:rPr>
              <a:t>çağı 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Hümeyra Kılıç, 2014, İstanbul, Yeşilay TBM Alan Kitaplığı Dizisi No: 16.</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46</a:t>
            </a:fld>
            <a:endParaRPr lang="tr-TR"/>
          </a:p>
        </p:txBody>
      </p:sp>
    </p:spTree>
    <p:extLst>
      <p:ext uri="{BB962C8B-B14F-4D97-AF65-F5344CB8AC3E}">
        <p14:creationId xmlns:p14="http://schemas.microsoft.com/office/powerpoint/2010/main" val="34534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8-11.</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5</a:t>
            </a:fld>
            <a:endParaRPr lang="tr-TR"/>
          </a:p>
        </p:txBody>
      </p:sp>
    </p:spTree>
    <p:extLst>
      <p:ext uri="{BB962C8B-B14F-4D97-AF65-F5344CB8AC3E}">
        <p14:creationId xmlns:p14="http://schemas.microsoft.com/office/powerpoint/2010/main" val="257554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8-11.</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6</a:t>
            </a:fld>
            <a:endParaRPr lang="tr-TR"/>
          </a:p>
        </p:txBody>
      </p:sp>
    </p:spTree>
    <p:extLst>
      <p:ext uri="{BB962C8B-B14F-4D97-AF65-F5344CB8AC3E}">
        <p14:creationId xmlns:p14="http://schemas.microsoft.com/office/powerpoint/2010/main" val="243157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7</a:t>
            </a:fld>
            <a:endParaRPr lang="tr-TR"/>
          </a:p>
        </p:txBody>
      </p:sp>
    </p:spTree>
    <p:extLst>
      <p:ext uri="{BB962C8B-B14F-4D97-AF65-F5344CB8AC3E}">
        <p14:creationId xmlns:p14="http://schemas.microsoft.com/office/powerpoint/2010/main" val="2819781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8</a:t>
            </a:fld>
            <a:endParaRPr lang="tr-TR"/>
          </a:p>
        </p:txBody>
      </p:sp>
    </p:spTree>
    <p:extLst>
      <p:ext uri="{BB962C8B-B14F-4D97-AF65-F5344CB8AC3E}">
        <p14:creationId xmlns:p14="http://schemas.microsoft.com/office/powerpoint/2010/main" val="202877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9</a:t>
            </a:fld>
            <a:endParaRPr lang="tr-TR"/>
          </a:p>
        </p:txBody>
      </p:sp>
    </p:spTree>
    <p:extLst>
      <p:ext uri="{BB962C8B-B14F-4D97-AF65-F5344CB8AC3E}">
        <p14:creationId xmlns:p14="http://schemas.microsoft.com/office/powerpoint/2010/main" val="225750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928" y="1237197"/>
            <a:ext cx="8567182" cy="2631887"/>
          </a:xfrm>
        </p:spPr>
        <p:txBody>
          <a:bodyPr anchor="b"/>
          <a:lstStyle>
            <a:lvl1pPr algn="ctr">
              <a:defRPr sz="6614"/>
            </a:lvl1pPr>
          </a:lstStyle>
          <a:p>
            <a:r>
              <a:rPr lang="en-US" smtClean="0"/>
              <a:t>Click to edit Master title style</a:t>
            </a:r>
            <a:endParaRPr lang="en-US" dirty="0"/>
          </a:p>
        </p:txBody>
      </p:sp>
      <p:sp>
        <p:nvSpPr>
          <p:cNvPr id="3" name="Subtitle 2"/>
          <p:cNvSpPr>
            <a:spLocks noGrp="1"/>
          </p:cNvSpPr>
          <p:nvPr>
            <p:ph type="subTitle" idx="1"/>
          </p:nvPr>
        </p:nvSpPr>
        <p:spPr>
          <a:xfrm>
            <a:off x="1259880" y="3970580"/>
            <a:ext cx="7559279"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t>24.2.2015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55506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t>24.2.2015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89427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2812" y="402483"/>
            <a:ext cx="2173293" cy="6406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2934" y="402483"/>
            <a:ext cx="6393890" cy="6406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t>24.2.2015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280214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t>24.2.2015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205154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685" y="1884671"/>
            <a:ext cx="8693170" cy="3144614"/>
          </a:xfrm>
        </p:spPr>
        <p:txBody>
          <a:bodyPr anchor="b"/>
          <a:lstStyle>
            <a:lvl1pPr>
              <a:defRPr sz="6614"/>
            </a:lvl1pPr>
          </a:lstStyle>
          <a:p>
            <a:r>
              <a:rPr lang="en-US" smtClean="0"/>
              <a:t>Click to edit Master title style</a:t>
            </a:r>
            <a:endParaRPr lang="en-US" dirty="0"/>
          </a:p>
        </p:txBody>
      </p:sp>
      <p:sp>
        <p:nvSpPr>
          <p:cNvPr id="3" name="Text Placeholder 2"/>
          <p:cNvSpPr>
            <a:spLocks noGrp="1"/>
          </p:cNvSpPr>
          <p:nvPr>
            <p:ph type="body" idx="1"/>
          </p:nvPr>
        </p:nvSpPr>
        <p:spPr>
          <a:xfrm>
            <a:off x="687685" y="5059035"/>
            <a:ext cx="8693170"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85BFDE-C3D4-4EDC-BA5C-05365360CF6F}" type="datetimeFigureOut">
              <a:rPr lang="tr-TR" smtClean="0"/>
              <a:t>24.2.2015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166173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2934" y="2012414"/>
            <a:ext cx="4283591" cy="47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2513" y="2012414"/>
            <a:ext cx="4283591" cy="47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85BFDE-C3D4-4EDC-BA5C-05365360CF6F}" type="datetimeFigureOut">
              <a:rPr lang="tr-TR" smtClean="0"/>
              <a:t>24.2.2015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09253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247" y="402484"/>
            <a:ext cx="8693170" cy="14611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4248" y="1853171"/>
            <a:ext cx="4263905"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694248" y="2761381"/>
            <a:ext cx="4263905"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2514" y="1853171"/>
            <a:ext cx="4284904"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102514" y="2761381"/>
            <a:ext cx="4284904"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85BFDE-C3D4-4EDC-BA5C-05365360CF6F}" type="datetimeFigureOut">
              <a:rPr lang="tr-TR" smtClean="0"/>
              <a:t>24.2.2015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22665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85BFDE-C3D4-4EDC-BA5C-05365360CF6F}" type="datetimeFigureOut">
              <a:rPr lang="tr-TR" smtClean="0"/>
              <a:t>24.2.2015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206667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5BFDE-C3D4-4EDC-BA5C-05365360CF6F}" type="datetimeFigureOut">
              <a:rPr lang="tr-TR" smtClean="0"/>
              <a:t>24.2.2015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16241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247" y="503978"/>
            <a:ext cx="3250752" cy="1763924"/>
          </a:xfrm>
        </p:spPr>
        <p:txBody>
          <a:bodyPr anchor="b"/>
          <a:lstStyle>
            <a:lvl1pPr>
              <a:defRPr sz="3527"/>
            </a:lvl1pPr>
          </a:lstStyle>
          <a:p>
            <a:r>
              <a:rPr lang="en-US" smtClean="0"/>
              <a:t>Click to edit Master title style</a:t>
            </a:r>
            <a:endParaRPr lang="en-US" dirty="0"/>
          </a:p>
        </p:txBody>
      </p:sp>
      <p:sp>
        <p:nvSpPr>
          <p:cNvPr id="3" name="Content Placeholder 2"/>
          <p:cNvSpPr>
            <a:spLocks noGrp="1"/>
          </p:cNvSpPr>
          <p:nvPr>
            <p:ph idx="1"/>
          </p:nvPr>
        </p:nvSpPr>
        <p:spPr>
          <a:xfrm>
            <a:off x="4284904" y="1088455"/>
            <a:ext cx="5102513"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4247" y="2267902"/>
            <a:ext cx="3250752"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5BFDE-C3D4-4EDC-BA5C-05365360CF6F}" type="datetimeFigureOut">
              <a:rPr lang="tr-TR" smtClean="0"/>
              <a:t>24.2.2015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149592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247" y="503978"/>
            <a:ext cx="3250752" cy="1763924"/>
          </a:xfrm>
        </p:spPr>
        <p:txBody>
          <a:bodyPr anchor="b"/>
          <a:lstStyle>
            <a:lvl1pPr>
              <a:defRPr sz="35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84904" y="1088455"/>
            <a:ext cx="5102513"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smtClean="0"/>
              <a:t>Click icon to add picture</a:t>
            </a:r>
            <a:endParaRPr lang="en-US" dirty="0"/>
          </a:p>
        </p:txBody>
      </p:sp>
      <p:sp>
        <p:nvSpPr>
          <p:cNvPr id="4" name="Text Placeholder 3"/>
          <p:cNvSpPr>
            <a:spLocks noGrp="1"/>
          </p:cNvSpPr>
          <p:nvPr>
            <p:ph type="body" sz="half" idx="2"/>
          </p:nvPr>
        </p:nvSpPr>
        <p:spPr>
          <a:xfrm>
            <a:off x="694247" y="2267902"/>
            <a:ext cx="3250752"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5BFDE-C3D4-4EDC-BA5C-05365360CF6F}" type="datetimeFigureOut">
              <a:rPr lang="tr-TR" smtClean="0"/>
              <a:t>24.2.2015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49547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934" y="402484"/>
            <a:ext cx="8693170" cy="14611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2934" y="2012414"/>
            <a:ext cx="8693170" cy="47965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2934" y="7006700"/>
            <a:ext cx="2267784"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E85BFDE-C3D4-4EDC-BA5C-05365360CF6F}" type="datetimeFigureOut">
              <a:rPr lang="tr-TR" smtClean="0"/>
              <a:t>24.2.2015</a:t>
            </a:fld>
            <a:endParaRPr lang="tr-TR"/>
          </a:p>
        </p:txBody>
      </p:sp>
      <p:sp>
        <p:nvSpPr>
          <p:cNvPr id="5" name="Footer Placeholder 4"/>
          <p:cNvSpPr>
            <a:spLocks noGrp="1"/>
          </p:cNvSpPr>
          <p:nvPr>
            <p:ph type="ftr" sz="quarter" idx="3"/>
          </p:nvPr>
        </p:nvSpPr>
        <p:spPr>
          <a:xfrm>
            <a:off x="3338682" y="7006700"/>
            <a:ext cx="3401675"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118320" y="7006700"/>
            <a:ext cx="2267784"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0561786-6AAF-4A9A-9FAA-5C36FD25BF5B}" type="slidenum">
              <a:rPr lang="tr-TR" smtClean="0"/>
              <a:t>‹#›</a:t>
            </a:fld>
            <a:endParaRPr lang="tr-TR"/>
          </a:p>
        </p:txBody>
      </p:sp>
    </p:spTree>
    <p:extLst>
      <p:ext uri="{BB962C8B-B14F-4D97-AF65-F5344CB8AC3E}">
        <p14:creationId xmlns:p14="http://schemas.microsoft.com/office/powerpoint/2010/main" val="31763690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7.jpg"/><Relationship Id="rId7" Type="http://schemas.openxmlformats.org/officeDocument/2006/relationships/diagramColors" Target="../diagrams/colors1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slide" Target="slide2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4" y="0"/>
            <a:ext cx="5400675" cy="7200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186" y="6961944"/>
            <a:ext cx="5400666" cy="597730"/>
          </a:xfrm>
          <a:prstGeom prst="rect">
            <a:avLst/>
          </a:prstGeom>
        </p:spPr>
      </p:pic>
      <p:sp>
        <p:nvSpPr>
          <p:cNvPr id="2" name="TextBox 1"/>
          <p:cNvSpPr txBox="1"/>
          <p:nvPr/>
        </p:nvSpPr>
        <p:spPr>
          <a:xfrm>
            <a:off x="4875904" y="6211075"/>
            <a:ext cx="2587568" cy="392095"/>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tr-TR" dirty="0"/>
              <a:t>Sağlıklı Yaşama Kılavuzu</a:t>
            </a:r>
          </a:p>
        </p:txBody>
      </p:sp>
    </p:spTree>
    <p:extLst>
      <p:ext uri="{BB962C8B-B14F-4D97-AF65-F5344CB8AC3E}">
        <p14:creationId xmlns:p14="http://schemas.microsoft.com/office/powerpoint/2010/main" val="1875712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722792326"/>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970" y="2203450"/>
            <a:ext cx="3152775" cy="3152775"/>
          </a:xfrm>
          <a:prstGeom prst="rect">
            <a:avLst/>
          </a:prstGeom>
        </p:spPr>
      </p:pic>
    </p:spTree>
    <p:extLst>
      <p:ext uri="{BB962C8B-B14F-4D97-AF65-F5344CB8AC3E}">
        <p14:creationId xmlns:p14="http://schemas.microsoft.com/office/powerpoint/2010/main" val="3482645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280294468"/>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479" y="2203450"/>
            <a:ext cx="3152775" cy="3152775"/>
          </a:xfrm>
          <a:prstGeom prst="rect">
            <a:avLst/>
          </a:prstGeom>
        </p:spPr>
      </p:pic>
    </p:spTree>
    <p:extLst>
      <p:ext uri="{BB962C8B-B14F-4D97-AF65-F5344CB8AC3E}">
        <p14:creationId xmlns:p14="http://schemas.microsoft.com/office/powerpoint/2010/main" val="3962683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1352086227"/>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209" y="2203450"/>
            <a:ext cx="3152775" cy="3152775"/>
          </a:xfrm>
          <a:prstGeom prst="rect">
            <a:avLst/>
          </a:prstGeom>
        </p:spPr>
      </p:pic>
    </p:spTree>
    <p:extLst>
      <p:ext uri="{BB962C8B-B14F-4D97-AF65-F5344CB8AC3E}">
        <p14:creationId xmlns:p14="http://schemas.microsoft.com/office/powerpoint/2010/main" val="1948237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4081087515"/>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441" y="2203450"/>
            <a:ext cx="3152775" cy="3152775"/>
          </a:xfrm>
          <a:prstGeom prst="rect">
            <a:avLst/>
          </a:prstGeom>
        </p:spPr>
      </p:pic>
    </p:spTree>
    <p:extLst>
      <p:ext uri="{BB962C8B-B14F-4D97-AF65-F5344CB8AC3E}">
        <p14:creationId xmlns:p14="http://schemas.microsoft.com/office/powerpoint/2010/main" val="4202598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2640191069"/>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202" y="2203450"/>
            <a:ext cx="3152775" cy="3152775"/>
          </a:xfrm>
          <a:prstGeom prst="rect">
            <a:avLst/>
          </a:prstGeom>
        </p:spPr>
      </p:pic>
    </p:spTree>
    <p:extLst>
      <p:ext uri="{BB962C8B-B14F-4D97-AF65-F5344CB8AC3E}">
        <p14:creationId xmlns:p14="http://schemas.microsoft.com/office/powerpoint/2010/main" val="157254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1313456974"/>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208" y="2203450"/>
            <a:ext cx="3152775" cy="3152775"/>
          </a:xfrm>
          <a:prstGeom prst="rect">
            <a:avLst/>
          </a:prstGeom>
        </p:spPr>
      </p:pic>
    </p:spTree>
    <p:extLst>
      <p:ext uri="{BB962C8B-B14F-4D97-AF65-F5344CB8AC3E}">
        <p14:creationId xmlns:p14="http://schemas.microsoft.com/office/powerpoint/2010/main" val="427753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574666906"/>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724" y="2203450"/>
            <a:ext cx="3152775" cy="3152775"/>
          </a:xfrm>
          <a:prstGeom prst="rect">
            <a:avLst/>
          </a:prstGeom>
        </p:spPr>
      </p:pic>
    </p:spTree>
    <p:extLst>
      <p:ext uri="{BB962C8B-B14F-4D97-AF65-F5344CB8AC3E}">
        <p14:creationId xmlns:p14="http://schemas.microsoft.com/office/powerpoint/2010/main" val="3160356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363346493"/>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202" y="2203450"/>
            <a:ext cx="3152775" cy="3152775"/>
          </a:xfrm>
          <a:prstGeom prst="rect">
            <a:avLst/>
          </a:prstGeom>
        </p:spPr>
      </p:pic>
    </p:spTree>
    <p:extLst>
      <p:ext uri="{BB962C8B-B14F-4D97-AF65-F5344CB8AC3E}">
        <p14:creationId xmlns:p14="http://schemas.microsoft.com/office/powerpoint/2010/main" val="2876646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2290844453"/>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202" y="2203450"/>
            <a:ext cx="3152775" cy="3152775"/>
          </a:xfrm>
          <a:prstGeom prst="rect">
            <a:avLst/>
          </a:prstGeom>
        </p:spPr>
      </p:pic>
    </p:spTree>
    <p:extLst>
      <p:ext uri="{BB962C8B-B14F-4D97-AF65-F5344CB8AC3E}">
        <p14:creationId xmlns:p14="http://schemas.microsoft.com/office/powerpoint/2010/main" val="3653103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636016223"/>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3957" y="2203450"/>
            <a:ext cx="3152775" cy="3152775"/>
          </a:xfrm>
          <a:prstGeom prst="rect">
            <a:avLst/>
          </a:prstGeom>
        </p:spPr>
      </p:pic>
    </p:spTree>
    <p:extLst>
      <p:ext uri="{BB962C8B-B14F-4D97-AF65-F5344CB8AC3E}">
        <p14:creationId xmlns:p14="http://schemas.microsoft.com/office/powerpoint/2010/main" val="1081703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2"/>
          <p:cNvSpPr txBox="1"/>
          <p:nvPr/>
        </p:nvSpPr>
        <p:spPr>
          <a:xfrm>
            <a:off x="2611055" y="246981"/>
            <a:ext cx="3358361" cy="492443"/>
          </a:xfrm>
          <a:prstGeom prst="rect">
            <a:avLst/>
          </a:prstGeom>
          <a:noFill/>
          <a:effectLst/>
        </p:spPr>
        <p:txBody>
          <a:bodyPr wrap="square" rtlCol="0">
            <a:spAutoFit/>
          </a:bodyPr>
          <a:lstStyle/>
          <a:p>
            <a:r>
              <a:rPr lang="tr-TR" sz="2600" b="1" dirty="0"/>
              <a:t>Sağlıklı Yaşamak İçin…</a:t>
            </a:r>
          </a:p>
        </p:txBody>
      </p:sp>
      <p:sp>
        <p:nvSpPr>
          <p:cNvPr id="7" name="Dikdörtgen 1"/>
          <p:cNvSpPr/>
          <p:nvPr/>
        </p:nvSpPr>
        <p:spPr>
          <a:xfrm>
            <a:off x="2601862" y="739424"/>
            <a:ext cx="4875315" cy="1323439"/>
          </a:xfrm>
          <a:prstGeom prst="rect">
            <a:avLst/>
          </a:prstGeom>
        </p:spPr>
        <p:txBody>
          <a:bodyPr wrap="square">
            <a:spAutoFit/>
          </a:bodyPr>
          <a:lstStyle/>
          <a:p>
            <a:r>
              <a:rPr lang="tr-TR" sz="1600" b="1" dirty="0"/>
              <a:t>Vücudun doğal dengesini korumak sağlıklı olmak demektir. Vücudumuz kendisini korur ve hastalıklara karşı savunur. Ama bizim de ona yardımcı olmamız gerekir. Peki vücudumuzun hastalıklarla savaşması ve daha güçlü olması için ona nasıl yardımcı olabiliriz?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 y="198"/>
            <a:ext cx="10079303" cy="7559477"/>
          </a:xfrm>
          <a:prstGeom prst="rect">
            <a:avLst/>
          </a:prstGeom>
        </p:spPr>
      </p:pic>
      <p:sp>
        <p:nvSpPr>
          <p:cNvPr id="9" name="Dikdörtgen 1"/>
          <p:cNvSpPr/>
          <p:nvPr/>
        </p:nvSpPr>
        <p:spPr>
          <a:xfrm>
            <a:off x="238913" y="246981"/>
            <a:ext cx="4495320" cy="3170099"/>
          </a:xfrm>
          <a:prstGeom prst="rect">
            <a:avLst/>
          </a:prstGeom>
        </p:spPr>
        <p:txBody>
          <a:bodyPr wrap="square">
            <a:spAutoFit/>
          </a:bodyPr>
          <a:lstStyle/>
          <a:p>
            <a:r>
              <a:rPr lang="tr-TR" sz="2000" b="1" dirty="0" smtClean="0">
                <a:latin typeface="+mn-lt"/>
              </a:rPr>
              <a:t>Vücudun doğal dengesini korumak </a:t>
            </a:r>
            <a:r>
              <a:rPr lang="tr-TR" sz="2000" b="1" dirty="0">
                <a:latin typeface="+mn-lt"/>
              </a:rPr>
              <a:t>sağlıklı olmak </a:t>
            </a:r>
            <a:r>
              <a:rPr lang="tr-TR" sz="2000" b="1" dirty="0" smtClean="0">
                <a:latin typeface="+mn-lt"/>
              </a:rPr>
              <a:t>demektir.</a:t>
            </a:r>
          </a:p>
          <a:p>
            <a:endParaRPr lang="tr-TR" sz="2000" b="1" dirty="0" smtClean="0">
              <a:latin typeface="+mn-lt"/>
            </a:endParaRPr>
          </a:p>
          <a:p>
            <a:r>
              <a:rPr lang="tr-TR" sz="2000" b="1" dirty="0" smtClean="0">
                <a:latin typeface="+mn-lt"/>
              </a:rPr>
              <a:t>Vücudumuz kendisini korur </a:t>
            </a:r>
            <a:r>
              <a:rPr lang="tr-TR" sz="2000" b="1" dirty="0">
                <a:latin typeface="+mn-lt"/>
              </a:rPr>
              <a:t>ve hastalıklara karşı savunur. Ama bizim de </a:t>
            </a:r>
            <a:r>
              <a:rPr lang="tr-TR" sz="2000" b="1" dirty="0" smtClean="0">
                <a:latin typeface="+mn-lt"/>
              </a:rPr>
              <a:t>ona yardımcı </a:t>
            </a:r>
            <a:r>
              <a:rPr lang="tr-TR" sz="2000" b="1" dirty="0">
                <a:latin typeface="+mn-lt"/>
              </a:rPr>
              <a:t>olmamız </a:t>
            </a:r>
            <a:r>
              <a:rPr lang="tr-TR" sz="2000" b="1" dirty="0" smtClean="0">
                <a:latin typeface="+mn-lt"/>
              </a:rPr>
              <a:t>gerekir.</a:t>
            </a:r>
          </a:p>
          <a:p>
            <a:endParaRPr lang="tr-TR" sz="2000" b="1" dirty="0">
              <a:latin typeface="+mn-lt"/>
            </a:endParaRPr>
          </a:p>
          <a:p>
            <a:r>
              <a:rPr lang="tr-TR" sz="2000" b="1" dirty="0" smtClean="0">
                <a:latin typeface="+mn-lt"/>
              </a:rPr>
              <a:t>Peki </a:t>
            </a:r>
            <a:r>
              <a:rPr lang="tr-TR" sz="2000" b="1" dirty="0">
                <a:latin typeface="+mn-lt"/>
              </a:rPr>
              <a:t>vücudumuzun </a:t>
            </a:r>
            <a:r>
              <a:rPr lang="tr-TR" sz="2000" b="1" dirty="0" smtClean="0">
                <a:latin typeface="+mn-lt"/>
              </a:rPr>
              <a:t>hastalıklarla savaşması </a:t>
            </a:r>
            <a:r>
              <a:rPr lang="tr-TR" sz="2000" b="1" dirty="0">
                <a:latin typeface="+mn-lt"/>
              </a:rPr>
              <a:t>ve daha güçlü olması için ona nasıl </a:t>
            </a:r>
            <a:r>
              <a:rPr lang="tr-TR" sz="2000" b="1" dirty="0" smtClean="0">
                <a:latin typeface="+mn-lt"/>
              </a:rPr>
              <a:t>yardımcı olabiliriz</a:t>
            </a:r>
            <a:r>
              <a:rPr lang="tr-TR" sz="2000" b="1" dirty="0">
                <a:latin typeface="+mn-lt"/>
              </a:rPr>
              <a:t>? </a:t>
            </a:r>
          </a:p>
        </p:txBody>
      </p:sp>
      <p:sp>
        <p:nvSpPr>
          <p:cNvPr id="10" name="TextBox 2"/>
          <p:cNvSpPr txBox="1"/>
          <p:nvPr/>
        </p:nvSpPr>
        <p:spPr>
          <a:xfrm>
            <a:off x="-266" y="3909523"/>
            <a:ext cx="4896731" cy="954107"/>
          </a:xfrm>
          <a:prstGeom prst="rect">
            <a:avLst/>
          </a:prstGeom>
          <a:noFill/>
          <a:effectLst/>
        </p:spPr>
        <p:txBody>
          <a:bodyPr wrap="square" rtlCol="0">
            <a:spAutoFit/>
          </a:bodyPr>
          <a:lstStyle/>
          <a:p>
            <a:pPr algn="ctr"/>
            <a:r>
              <a:rPr lang="tr-TR" sz="2800" b="1" dirty="0">
                <a:solidFill>
                  <a:srgbClr val="FF0000"/>
                </a:solidFill>
                <a:latin typeface="+mn-lt"/>
              </a:rPr>
              <a:t>Haydi o zaman, </a:t>
            </a:r>
            <a:r>
              <a:rPr lang="tr-TR" sz="2800" b="1" dirty="0" smtClean="0">
                <a:solidFill>
                  <a:srgbClr val="FF0000"/>
                </a:solidFill>
                <a:latin typeface="+mn-lt"/>
              </a:rPr>
              <a:t>öğrenmeye </a:t>
            </a:r>
          </a:p>
          <a:p>
            <a:pPr algn="ctr"/>
            <a:r>
              <a:rPr lang="tr-TR" sz="2800" b="1" dirty="0" smtClean="0">
                <a:solidFill>
                  <a:srgbClr val="FF0000"/>
                </a:solidFill>
                <a:latin typeface="+mn-lt"/>
              </a:rPr>
              <a:t>baş-</a:t>
            </a:r>
            <a:r>
              <a:rPr lang="tr-TR" sz="2800" b="1" dirty="0" err="1" smtClean="0">
                <a:solidFill>
                  <a:srgbClr val="FF0000"/>
                </a:solidFill>
                <a:latin typeface="+mn-lt"/>
              </a:rPr>
              <a:t>lı</a:t>
            </a:r>
            <a:r>
              <a:rPr lang="tr-TR" sz="2800" b="1" dirty="0" smtClean="0">
                <a:solidFill>
                  <a:srgbClr val="FF0000"/>
                </a:solidFill>
                <a:latin typeface="+mn-lt"/>
              </a:rPr>
              <a:t>-yo-</a:t>
            </a:r>
            <a:r>
              <a:rPr lang="tr-TR" sz="2800" b="1" dirty="0" err="1" smtClean="0">
                <a:solidFill>
                  <a:srgbClr val="FF0000"/>
                </a:solidFill>
                <a:latin typeface="+mn-lt"/>
              </a:rPr>
              <a:t>ruz</a:t>
            </a:r>
            <a:r>
              <a:rPr lang="tr-TR" sz="2800" b="1" dirty="0">
                <a:solidFill>
                  <a:srgbClr val="FF0000"/>
                </a:solidFill>
                <a:latin typeface="+mn-lt"/>
              </a:rPr>
              <a:t>! </a:t>
            </a:r>
          </a:p>
        </p:txBody>
      </p:sp>
    </p:spTree>
    <p:extLst>
      <p:ext uri="{BB962C8B-B14F-4D97-AF65-F5344CB8AC3E}">
        <p14:creationId xmlns:p14="http://schemas.microsoft.com/office/powerpoint/2010/main" val="3827605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35" presetClass="emph" presetSubtype="0" repeatCount="indefinite" fill="hold" grpId="1" nodeType="afterEffect">
                                  <p:stCondLst>
                                    <p:cond delay="0"/>
                                  </p:stCondLst>
                                  <p:endCondLst>
                                    <p:cond evt="onNext" delay="0">
                                      <p:tgtEl>
                                        <p:sldTgt/>
                                      </p:tgtEl>
                                    </p:cond>
                                  </p:endCondLst>
                                  <p:childTnLst>
                                    <p:anim calcmode="discrete" valueType="str">
                                      <p:cBhvr>
                                        <p:cTn id="15"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2449473390"/>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693" y="2203450"/>
            <a:ext cx="3152775" cy="3152775"/>
          </a:xfrm>
          <a:prstGeom prst="rect">
            <a:avLst/>
          </a:prstGeom>
        </p:spPr>
      </p:pic>
    </p:spTree>
    <p:extLst>
      <p:ext uri="{BB962C8B-B14F-4D97-AF65-F5344CB8AC3E}">
        <p14:creationId xmlns:p14="http://schemas.microsoft.com/office/powerpoint/2010/main" val="957621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3643610272"/>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699" y="2203450"/>
            <a:ext cx="3152775" cy="3152775"/>
          </a:xfrm>
          <a:prstGeom prst="rect">
            <a:avLst/>
          </a:prstGeom>
        </p:spPr>
      </p:pic>
    </p:spTree>
    <p:extLst>
      <p:ext uri="{BB962C8B-B14F-4D97-AF65-F5344CB8AC3E}">
        <p14:creationId xmlns:p14="http://schemas.microsoft.com/office/powerpoint/2010/main" val="1735611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1752571451"/>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195" y="2203450"/>
            <a:ext cx="3152775" cy="3152775"/>
          </a:xfrm>
          <a:prstGeom prst="rect">
            <a:avLst/>
          </a:prstGeom>
        </p:spPr>
      </p:pic>
    </p:spTree>
    <p:extLst>
      <p:ext uri="{BB962C8B-B14F-4D97-AF65-F5344CB8AC3E}">
        <p14:creationId xmlns:p14="http://schemas.microsoft.com/office/powerpoint/2010/main" val="1718930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1155541147"/>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202" y="2203450"/>
            <a:ext cx="3152775" cy="3152775"/>
          </a:xfrm>
          <a:prstGeom prst="rect">
            <a:avLst/>
          </a:prstGeom>
        </p:spPr>
      </p:pic>
    </p:spTree>
    <p:extLst>
      <p:ext uri="{BB962C8B-B14F-4D97-AF65-F5344CB8AC3E}">
        <p14:creationId xmlns:p14="http://schemas.microsoft.com/office/powerpoint/2010/main" val="161727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954107"/>
          </a:xfrm>
          <a:prstGeom prst="rect">
            <a:avLst/>
          </a:prstGeom>
          <a:noFill/>
        </p:spPr>
        <p:txBody>
          <a:bodyPr wrap="square" rtlCol="0">
            <a:spAutoFit/>
          </a:bodyPr>
          <a:lstStyle/>
          <a:p>
            <a:pPr algn="just"/>
            <a:r>
              <a:rPr lang="pt-BR" sz="2800" b="1" dirty="0">
                <a:solidFill>
                  <a:srgbClr val="FF0000"/>
                </a:solidFill>
                <a:effectLst>
                  <a:outerShdw blurRad="38100" dist="38100" dir="2700000" algn="tl">
                    <a:srgbClr val="000000">
                      <a:alpha val="43137"/>
                    </a:srgbClr>
                  </a:outerShdw>
                </a:effectLst>
                <a:latin typeface="+mj-lt"/>
              </a:rPr>
              <a:t>Benim Durumum Ne Acaba?</a:t>
            </a:r>
          </a:p>
          <a:p>
            <a:pPr algn="just"/>
            <a:r>
              <a:rPr lang="pt-BR" sz="2800" b="1" dirty="0">
                <a:solidFill>
                  <a:srgbClr val="FF0000"/>
                </a:solidFill>
                <a:effectLst>
                  <a:outerShdw blurRad="38100" dist="38100" dir="2700000" algn="tl">
                    <a:srgbClr val="000000">
                      <a:alpha val="43137"/>
                    </a:srgbClr>
                  </a:outerShdw>
                </a:effectLst>
                <a:latin typeface="+mj-lt"/>
              </a:rPr>
              <a:t>İşte Sonuç!</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08" y="2203450"/>
            <a:ext cx="3152775" cy="3152775"/>
          </a:xfrm>
          <a:prstGeom prst="rect">
            <a:avLst/>
          </a:prstGeom>
        </p:spPr>
      </p:pic>
      <p:graphicFrame>
        <p:nvGraphicFramePr>
          <p:cNvPr id="7" name="Diagram 6"/>
          <p:cNvGraphicFramePr/>
          <p:nvPr>
            <p:extLst>
              <p:ext uri="{D42A27DB-BD31-4B8C-83A1-F6EECF244321}">
                <p14:modId xmlns:p14="http://schemas.microsoft.com/office/powerpoint/2010/main" val="2557073088"/>
              </p:ext>
            </p:extLst>
          </p:nvPr>
        </p:nvGraphicFramePr>
        <p:xfrm>
          <a:off x="4336639" y="1269393"/>
          <a:ext cx="5279578" cy="58245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14434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7">
                                            <p:graphicEl>
                                              <a:dgm id="{6277F732-27AE-4406-B7D2-35FB74D207AF}"/>
                                            </p:graphicEl>
                                          </p:spTgt>
                                        </p:tgtEl>
                                        <p:attrNameLst>
                                          <p:attrName>r</p:attrName>
                                        </p:attrNameLst>
                                      </p:cBhvr>
                                    </p:animRot>
                                    <p:animRot by="-240000">
                                      <p:cBhvr>
                                        <p:cTn id="7" dur="200" fill="hold">
                                          <p:stCondLst>
                                            <p:cond delay="200"/>
                                          </p:stCondLst>
                                        </p:cTn>
                                        <p:tgtEl>
                                          <p:spTgt spid="7">
                                            <p:graphicEl>
                                              <a:dgm id="{6277F732-27AE-4406-B7D2-35FB74D207AF}"/>
                                            </p:graphicEl>
                                          </p:spTgt>
                                        </p:tgtEl>
                                        <p:attrNameLst>
                                          <p:attrName>r</p:attrName>
                                        </p:attrNameLst>
                                      </p:cBhvr>
                                    </p:animRot>
                                    <p:animRot by="240000">
                                      <p:cBhvr>
                                        <p:cTn id="8" dur="200" fill="hold">
                                          <p:stCondLst>
                                            <p:cond delay="400"/>
                                          </p:stCondLst>
                                        </p:cTn>
                                        <p:tgtEl>
                                          <p:spTgt spid="7">
                                            <p:graphicEl>
                                              <a:dgm id="{6277F732-27AE-4406-B7D2-35FB74D207AF}"/>
                                            </p:graphicEl>
                                          </p:spTgt>
                                        </p:tgtEl>
                                        <p:attrNameLst>
                                          <p:attrName>r</p:attrName>
                                        </p:attrNameLst>
                                      </p:cBhvr>
                                    </p:animRot>
                                    <p:animRot by="-240000">
                                      <p:cBhvr>
                                        <p:cTn id="9" dur="200" fill="hold">
                                          <p:stCondLst>
                                            <p:cond delay="600"/>
                                          </p:stCondLst>
                                        </p:cTn>
                                        <p:tgtEl>
                                          <p:spTgt spid="7">
                                            <p:graphicEl>
                                              <a:dgm id="{6277F732-27AE-4406-B7D2-35FB74D207AF}"/>
                                            </p:graphicEl>
                                          </p:spTgt>
                                        </p:tgtEl>
                                        <p:attrNameLst>
                                          <p:attrName>r</p:attrName>
                                        </p:attrNameLst>
                                      </p:cBhvr>
                                    </p:animRot>
                                    <p:animRot by="120000">
                                      <p:cBhvr>
                                        <p:cTn id="10" dur="200" fill="hold">
                                          <p:stCondLst>
                                            <p:cond delay="800"/>
                                          </p:stCondLst>
                                        </p:cTn>
                                        <p:tgtEl>
                                          <p:spTgt spid="7">
                                            <p:graphicEl>
                                              <a:dgm id="{6277F732-27AE-4406-B7D2-35FB74D207AF}"/>
                                            </p:graphicEl>
                                          </p:spTgt>
                                        </p:tgtEl>
                                        <p:attrNameLst>
                                          <p:attrName>r</p:attrName>
                                        </p:attrNameLst>
                                      </p:cBhvr>
                                    </p:animRot>
                                  </p:childTnLst>
                                </p:cTn>
                              </p:par>
                            </p:childTnLst>
                          </p:cTn>
                        </p:par>
                        <p:par>
                          <p:cTn id="11" fill="hold">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7">
                                            <p:graphicEl>
                                              <a:dgm id="{4433023C-3D5B-4CA6-A07C-054BE3F6C5DD}"/>
                                            </p:graphicEl>
                                          </p:spTgt>
                                        </p:tgtEl>
                                        <p:attrNameLst>
                                          <p:attrName>r</p:attrName>
                                        </p:attrNameLst>
                                      </p:cBhvr>
                                    </p:animRot>
                                    <p:animRot by="-240000">
                                      <p:cBhvr>
                                        <p:cTn id="14" dur="200" fill="hold">
                                          <p:stCondLst>
                                            <p:cond delay="200"/>
                                          </p:stCondLst>
                                        </p:cTn>
                                        <p:tgtEl>
                                          <p:spTgt spid="7">
                                            <p:graphicEl>
                                              <a:dgm id="{4433023C-3D5B-4CA6-A07C-054BE3F6C5DD}"/>
                                            </p:graphicEl>
                                          </p:spTgt>
                                        </p:tgtEl>
                                        <p:attrNameLst>
                                          <p:attrName>r</p:attrName>
                                        </p:attrNameLst>
                                      </p:cBhvr>
                                    </p:animRot>
                                    <p:animRot by="240000">
                                      <p:cBhvr>
                                        <p:cTn id="15" dur="200" fill="hold">
                                          <p:stCondLst>
                                            <p:cond delay="400"/>
                                          </p:stCondLst>
                                        </p:cTn>
                                        <p:tgtEl>
                                          <p:spTgt spid="7">
                                            <p:graphicEl>
                                              <a:dgm id="{4433023C-3D5B-4CA6-A07C-054BE3F6C5DD}"/>
                                            </p:graphicEl>
                                          </p:spTgt>
                                        </p:tgtEl>
                                        <p:attrNameLst>
                                          <p:attrName>r</p:attrName>
                                        </p:attrNameLst>
                                      </p:cBhvr>
                                    </p:animRot>
                                    <p:animRot by="-240000">
                                      <p:cBhvr>
                                        <p:cTn id="16" dur="200" fill="hold">
                                          <p:stCondLst>
                                            <p:cond delay="600"/>
                                          </p:stCondLst>
                                        </p:cTn>
                                        <p:tgtEl>
                                          <p:spTgt spid="7">
                                            <p:graphicEl>
                                              <a:dgm id="{4433023C-3D5B-4CA6-A07C-054BE3F6C5DD}"/>
                                            </p:graphicEl>
                                          </p:spTgt>
                                        </p:tgtEl>
                                        <p:attrNameLst>
                                          <p:attrName>r</p:attrName>
                                        </p:attrNameLst>
                                      </p:cBhvr>
                                    </p:animRot>
                                    <p:animRot by="120000">
                                      <p:cBhvr>
                                        <p:cTn id="17" dur="200" fill="hold">
                                          <p:stCondLst>
                                            <p:cond delay="800"/>
                                          </p:stCondLst>
                                        </p:cTn>
                                        <p:tgtEl>
                                          <p:spTgt spid="7">
                                            <p:graphicEl>
                                              <a:dgm id="{4433023C-3D5B-4CA6-A07C-054BE3F6C5DD}"/>
                                            </p:graphicEl>
                                          </p:spTgt>
                                        </p:tgtEl>
                                        <p:attrNameLst>
                                          <p:attrName>r</p:attrName>
                                        </p:attrNameLst>
                                      </p:cBhvr>
                                    </p:animRot>
                                  </p:childTnLst>
                                </p:cTn>
                              </p:par>
                            </p:childTnLst>
                          </p:cTn>
                        </p:par>
                        <p:par>
                          <p:cTn id="18" fill="hold">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7">
                                            <p:graphicEl>
                                              <a:dgm id="{920798AC-E4C8-4562-A4FC-CD0FB033E9F5}"/>
                                            </p:graphicEl>
                                          </p:spTgt>
                                        </p:tgtEl>
                                        <p:attrNameLst>
                                          <p:attrName>r</p:attrName>
                                        </p:attrNameLst>
                                      </p:cBhvr>
                                    </p:animRot>
                                    <p:animRot by="-240000">
                                      <p:cBhvr>
                                        <p:cTn id="21" dur="200" fill="hold">
                                          <p:stCondLst>
                                            <p:cond delay="200"/>
                                          </p:stCondLst>
                                        </p:cTn>
                                        <p:tgtEl>
                                          <p:spTgt spid="7">
                                            <p:graphicEl>
                                              <a:dgm id="{920798AC-E4C8-4562-A4FC-CD0FB033E9F5}"/>
                                            </p:graphicEl>
                                          </p:spTgt>
                                        </p:tgtEl>
                                        <p:attrNameLst>
                                          <p:attrName>r</p:attrName>
                                        </p:attrNameLst>
                                      </p:cBhvr>
                                    </p:animRot>
                                    <p:animRot by="240000">
                                      <p:cBhvr>
                                        <p:cTn id="22" dur="200" fill="hold">
                                          <p:stCondLst>
                                            <p:cond delay="400"/>
                                          </p:stCondLst>
                                        </p:cTn>
                                        <p:tgtEl>
                                          <p:spTgt spid="7">
                                            <p:graphicEl>
                                              <a:dgm id="{920798AC-E4C8-4562-A4FC-CD0FB033E9F5}"/>
                                            </p:graphicEl>
                                          </p:spTgt>
                                        </p:tgtEl>
                                        <p:attrNameLst>
                                          <p:attrName>r</p:attrName>
                                        </p:attrNameLst>
                                      </p:cBhvr>
                                    </p:animRot>
                                    <p:animRot by="-240000">
                                      <p:cBhvr>
                                        <p:cTn id="23" dur="200" fill="hold">
                                          <p:stCondLst>
                                            <p:cond delay="600"/>
                                          </p:stCondLst>
                                        </p:cTn>
                                        <p:tgtEl>
                                          <p:spTgt spid="7">
                                            <p:graphicEl>
                                              <a:dgm id="{920798AC-E4C8-4562-A4FC-CD0FB033E9F5}"/>
                                            </p:graphicEl>
                                          </p:spTgt>
                                        </p:tgtEl>
                                        <p:attrNameLst>
                                          <p:attrName>r</p:attrName>
                                        </p:attrNameLst>
                                      </p:cBhvr>
                                    </p:animRot>
                                    <p:animRot by="120000">
                                      <p:cBhvr>
                                        <p:cTn id="24" dur="200" fill="hold">
                                          <p:stCondLst>
                                            <p:cond delay="800"/>
                                          </p:stCondLst>
                                        </p:cTn>
                                        <p:tgtEl>
                                          <p:spTgt spid="7">
                                            <p:graphicEl>
                                              <a:dgm id="{920798AC-E4C8-4562-A4FC-CD0FB033E9F5}"/>
                                            </p:graphicEl>
                                          </p:spTgt>
                                        </p:tgtEl>
                                        <p:attrNameLst>
                                          <p:attrName>r</p:attrName>
                                        </p:attrNameLst>
                                      </p:cBhvr>
                                    </p:animRot>
                                  </p:childTnLst>
                                </p:cTn>
                              </p:par>
                            </p:childTnLst>
                          </p:cTn>
                        </p:par>
                        <p:par>
                          <p:cTn id="25" fill="hold">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7">
                                            <p:graphicEl>
                                              <a:dgm id="{7C420EAA-FCA0-4A42-AC36-91A9275B5B74}"/>
                                            </p:graphicEl>
                                          </p:spTgt>
                                        </p:tgtEl>
                                        <p:attrNameLst>
                                          <p:attrName>r</p:attrName>
                                        </p:attrNameLst>
                                      </p:cBhvr>
                                    </p:animRot>
                                    <p:animRot by="-240000">
                                      <p:cBhvr>
                                        <p:cTn id="28" dur="200" fill="hold">
                                          <p:stCondLst>
                                            <p:cond delay="200"/>
                                          </p:stCondLst>
                                        </p:cTn>
                                        <p:tgtEl>
                                          <p:spTgt spid="7">
                                            <p:graphicEl>
                                              <a:dgm id="{7C420EAA-FCA0-4A42-AC36-91A9275B5B74}"/>
                                            </p:graphicEl>
                                          </p:spTgt>
                                        </p:tgtEl>
                                        <p:attrNameLst>
                                          <p:attrName>r</p:attrName>
                                        </p:attrNameLst>
                                      </p:cBhvr>
                                    </p:animRot>
                                    <p:animRot by="240000">
                                      <p:cBhvr>
                                        <p:cTn id="29" dur="200" fill="hold">
                                          <p:stCondLst>
                                            <p:cond delay="400"/>
                                          </p:stCondLst>
                                        </p:cTn>
                                        <p:tgtEl>
                                          <p:spTgt spid="7">
                                            <p:graphicEl>
                                              <a:dgm id="{7C420EAA-FCA0-4A42-AC36-91A9275B5B74}"/>
                                            </p:graphicEl>
                                          </p:spTgt>
                                        </p:tgtEl>
                                        <p:attrNameLst>
                                          <p:attrName>r</p:attrName>
                                        </p:attrNameLst>
                                      </p:cBhvr>
                                    </p:animRot>
                                    <p:animRot by="-240000">
                                      <p:cBhvr>
                                        <p:cTn id="30" dur="200" fill="hold">
                                          <p:stCondLst>
                                            <p:cond delay="600"/>
                                          </p:stCondLst>
                                        </p:cTn>
                                        <p:tgtEl>
                                          <p:spTgt spid="7">
                                            <p:graphicEl>
                                              <a:dgm id="{7C420EAA-FCA0-4A42-AC36-91A9275B5B74}"/>
                                            </p:graphicEl>
                                          </p:spTgt>
                                        </p:tgtEl>
                                        <p:attrNameLst>
                                          <p:attrName>r</p:attrName>
                                        </p:attrNameLst>
                                      </p:cBhvr>
                                    </p:animRot>
                                    <p:animRot by="120000">
                                      <p:cBhvr>
                                        <p:cTn id="31" dur="200" fill="hold">
                                          <p:stCondLst>
                                            <p:cond delay="800"/>
                                          </p:stCondLst>
                                        </p:cTn>
                                        <p:tgtEl>
                                          <p:spTgt spid="7">
                                            <p:graphicEl>
                                              <a:dgm id="{7C420EAA-FCA0-4A42-AC36-91A9275B5B74}"/>
                                            </p:graphicEl>
                                          </p:spTgt>
                                        </p:tgtEl>
                                        <p:attrNameLst>
                                          <p:attrName>r</p:attrName>
                                        </p:attrNameLst>
                                      </p:cBhvr>
                                    </p:animRot>
                                  </p:childTnLst>
                                </p:cTn>
                              </p:par>
                            </p:childTnLst>
                          </p:cTn>
                        </p:par>
                        <p:par>
                          <p:cTn id="32" fill="hold">
                            <p:stCondLst>
                              <p:cond delay="4000"/>
                            </p:stCondLst>
                            <p:childTnLst>
                              <p:par>
                                <p:cTn id="33" presetID="32" presetClass="emph" presetSubtype="0" fill="hold" grpId="0" nodeType="afterEffect">
                                  <p:stCondLst>
                                    <p:cond delay="0"/>
                                  </p:stCondLst>
                                  <p:childTnLst>
                                    <p:animRot by="120000">
                                      <p:cBhvr>
                                        <p:cTn id="34" dur="100" fill="hold">
                                          <p:stCondLst>
                                            <p:cond delay="0"/>
                                          </p:stCondLst>
                                        </p:cTn>
                                        <p:tgtEl>
                                          <p:spTgt spid="7">
                                            <p:graphicEl>
                                              <a:dgm id="{66E24D00-E559-43B8-8E54-AC77A5918191}"/>
                                            </p:graphicEl>
                                          </p:spTgt>
                                        </p:tgtEl>
                                        <p:attrNameLst>
                                          <p:attrName>r</p:attrName>
                                        </p:attrNameLst>
                                      </p:cBhvr>
                                    </p:animRot>
                                    <p:animRot by="-240000">
                                      <p:cBhvr>
                                        <p:cTn id="35" dur="200" fill="hold">
                                          <p:stCondLst>
                                            <p:cond delay="200"/>
                                          </p:stCondLst>
                                        </p:cTn>
                                        <p:tgtEl>
                                          <p:spTgt spid="7">
                                            <p:graphicEl>
                                              <a:dgm id="{66E24D00-E559-43B8-8E54-AC77A5918191}"/>
                                            </p:graphicEl>
                                          </p:spTgt>
                                        </p:tgtEl>
                                        <p:attrNameLst>
                                          <p:attrName>r</p:attrName>
                                        </p:attrNameLst>
                                      </p:cBhvr>
                                    </p:animRot>
                                    <p:animRot by="240000">
                                      <p:cBhvr>
                                        <p:cTn id="36" dur="200" fill="hold">
                                          <p:stCondLst>
                                            <p:cond delay="400"/>
                                          </p:stCondLst>
                                        </p:cTn>
                                        <p:tgtEl>
                                          <p:spTgt spid="7">
                                            <p:graphicEl>
                                              <a:dgm id="{66E24D00-E559-43B8-8E54-AC77A5918191}"/>
                                            </p:graphicEl>
                                          </p:spTgt>
                                        </p:tgtEl>
                                        <p:attrNameLst>
                                          <p:attrName>r</p:attrName>
                                        </p:attrNameLst>
                                      </p:cBhvr>
                                    </p:animRot>
                                    <p:animRot by="-240000">
                                      <p:cBhvr>
                                        <p:cTn id="37" dur="200" fill="hold">
                                          <p:stCondLst>
                                            <p:cond delay="600"/>
                                          </p:stCondLst>
                                        </p:cTn>
                                        <p:tgtEl>
                                          <p:spTgt spid="7">
                                            <p:graphicEl>
                                              <a:dgm id="{66E24D00-E559-43B8-8E54-AC77A5918191}"/>
                                            </p:graphicEl>
                                          </p:spTgt>
                                        </p:tgtEl>
                                        <p:attrNameLst>
                                          <p:attrName>r</p:attrName>
                                        </p:attrNameLst>
                                      </p:cBhvr>
                                    </p:animRot>
                                    <p:animRot by="120000">
                                      <p:cBhvr>
                                        <p:cTn id="38" dur="200" fill="hold">
                                          <p:stCondLst>
                                            <p:cond delay="800"/>
                                          </p:stCondLst>
                                        </p:cTn>
                                        <p:tgtEl>
                                          <p:spTgt spid="7">
                                            <p:graphicEl>
                                              <a:dgm id="{66E24D00-E559-43B8-8E54-AC77A5918191}"/>
                                            </p:graphicEl>
                                          </p:spTgt>
                                        </p:tgtEl>
                                        <p:attrNameLst>
                                          <p:attrName>r</p:attrName>
                                        </p:attrNameLst>
                                      </p:cBhvr>
                                    </p:animRot>
                                  </p:childTnLst>
                                </p:cTn>
                              </p:par>
                            </p:childTnLst>
                          </p:cTn>
                        </p:par>
                        <p:par>
                          <p:cTn id="39" fill="hold">
                            <p:stCondLst>
                              <p:cond delay="5000"/>
                            </p:stCondLst>
                            <p:childTnLst>
                              <p:par>
                                <p:cTn id="40" presetID="32" presetClass="emph" presetSubtype="0" fill="hold" grpId="0" nodeType="afterEffect">
                                  <p:stCondLst>
                                    <p:cond delay="0"/>
                                  </p:stCondLst>
                                  <p:childTnLst>
                                    <p:animRot by="120000">
                                      <p:cBhvr>
                                        <p:cTn id="41" dur="100" fill="hold">
                                          <p:stCondLst>
                                            <p:cond delay="0"/>
                                          </p:stCondLst>
                                        </p:cTn>
                                        <p:tgtEl>
                                          <p:spTgt spid="7">
                                            <p:graphicEl>
                                              <a:dgm id="{67BDF268-5ADC-45E9-BC85-1540833FAAD2}"/>
                                            </p:graphicEl>
                                          </p:spTgt>
                                        </p:tgtEl>
                                        <p:attrNameLst>
                                          <p:attrName>r</p:attrName>
                                        </p:attrNameLst>
                                      </p:cBhvr>
                                    </p:animRot>
                                    <p:animRot by="-240000">
                                      <p:cBhvr>
                                        <p:cTn id="42" dur="200" fill="hold">
                                          <p:stCondLst>
                                            <p:cond delay="200"/>
                                          </p:stCondLst>
                                        </p:cTn>
                                        <p:tgtEl>
                                          <p:spTgt spid="7">
                                            <p:graphicEl>
                                              <a:dgm id="{67BDF268-5ADC-45E9-BC85-1540833FAAD2}"/>
                                            </p:graphicEl>
                                          </p:spTgt>
                                        </p:tgtEl>
                                        <p:attrNameLst>
                                          <p:attrName>r</p:attrName>
                                        </p:attrNameLst>
                                      </p:cBhvr>
                                    </p:animRot>
                                    <p:animRot by="240000">
                                      <p:cBhvr>
                                        <p:cTn id="43" dur="200" fill="hold">
                                          <p:stCondLst>
                                            <p:cond delay="400"/>
                                          </p:stCondLst>
                                        </p:cTn>
                                        <p:tgtEl>
                                          <p:spTgt spid="7">
                                            <p:graphicEl>
                                              <a:dgm id="{67BDF268-5ADC-45E9-BC85-1540833FAAD2}"/>
                                            </p:graphicEl>
                                          </p:spTgt>
                                        </p:tgtEl>
                                        <p:attrNameLst>
                                          <p:attrName>r</p:attrName>
                                        </p:attrNameLst>
                                      </p:cBhvr>
                                    </p:animRot>
                                    <p:animRot by="-240000">
                                      <p:cBhvr>
                                        <p:cTn id="44" dur="200" fill="hold">
                                          <p:stCondLst>
                                            <p:cond delay="600"/>
                                          </p:stCondLst>
                                        </p:cTn>
                                        <p:tgtEl>
                                          <p:spTgt spid="7">
                                            <p:graphicEl>
                                              <a:dgm id="{67BDF268-5ADC-45E9-BC85-1540833FAAD2}"/>
                                            </p:graphicEl>
                                          </p:spTgt>
                                        </p:tgtEl>
                                        <p:attrNameLst>
                                          <p:attrName>r</p:attrName>
                                        </p:attrNameLst>
                                      </p:cBhvr>
                                    </p:animRot>
                                    <p:animRot by="120000">
                                      <p:cBhvr>
                                        <p:cTn id="45" dur="200" fill="hold">
                                          <p:stCondLst>
                                            <p:cond delay="800"/>
                                          </p:stCondLst>
                                        </p:cTn>
                                        <p:tgtEl>
                                          <p:spTgt spid="7">
                                            <p:graphicEl>
                                              <a:dgm id="{67BDF268-5ADC-45E9-BC85-1540833FAAD2}"/>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 y="198"/>
            <a:ext cx="10079303" cy="7559477"/>
          </a:xfrm>
          <a:prstGeom prst="rect">
            <a:avLst/>
          </a:prstGeom>
        </p:spPr>
      </p:pic>
      <p:sp>
        <p:nvSpPr>
          <p:cNvPr id="8" name="TextBox 2"/>
          <p:cNvSpPr txBox="1"/>
          <p:nvPr/>
        </p:nvSpPr>
        <p:spPr>
          <a:xfrm>
            <a:off x="383197" y="123863"/>
            <a:ext cx="6843514" cy="1754326"/>
          </a:xfrm>
          <a:prstGeom prst="rect">
            <a:avLst/>
          </a:prstGeom>
          <a:noFill/>
          <a:effectLst/>
        </p:spPr>
        <p:txBody>
          <a:bodyPr wrap="square" rtlCol="0">
            <a:spAutoFit/>
          </a:bodyPr>
          <a:lstStyle/>
          <a:p>
            <a:r>
              <a:rPr lang="tr-TR" sz="3600" b="1" dirty="0" smtClean="0">
                <a:solidFill>
                  <a:schemeClr val="bg1"/>
                </a:solidFill>
                <a:latin typeface="+mn-lt"/>
              </a:rPr>
              <a:t>Hareketli Olun,</a:t>
            </a:r>
          </a:p>
          <a:p>
            <a:r>
              <a:rPr lang="tr-TR" sz="3600" b="1" dirty="0" smtClean="0">
                <a:solidFill>
                  <a:schemeClr val="bg1"/>
                </a:solidFill>
                <a:latin typeface="+mn-lt"/>
              </a:rPr>
              <a:t>Fiziksel Egzersiz</a:t>
            </a:r>
          </a:p>
          <a:p>
            <a:r>
              <a:rPr lang="tr-TR" sz="3600" b="1" dirty="0" smtClean="0">
                <a:solidFill>
                  <a:schemeClr val="bg1"/>
                </a:solidFill>
                <a:latin typeface="+mn-lt"/>
              </a:rPr>
              <a:t>Yapın</a:t>
            </a:r>
            <a:r>
              <a:rPr lang="tr-TR" sz="3600" b="1" dirty="0">
                <a:solidFill>
                  <a:schemeClr val="bg1"/>
                </a:solidFill>
                <a:latin typeface="+mn-lt"/>
              </a:rPr>
              <a:t>! </a:t>
            </a:r>
          </a:p>
        </p:txBody>
      </p:sp>
      <p:sp>
        <p:nvSpPr>
          <p:cNvPr id="9" name="Dikdörtgen 4"/>
          <p:cNvSpPr/>
          <p:nvPr/>
        </p:nvSpPr>
        <p:spPr>
          <a:xfrm>
            <a:off x="366715" y="4156652"/>
            <a:ext cx="3438239" cy="3170099"/>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2000" dirty="0">
                <a:latin typeface="+mn-lt"/>
              </a:rPr>
              <a:t>Beslenme ile aldığımız enerji gün içinde harcanandan fazlaysa bu fazla enerji vücut tarafından yağa dönüştürülerek depolanır. Bu yağ deposu da çeşitli hastalıklara davetiye çıkarır. Oysa düzenli fiziksel aktivitenin ve egzersizin sağlıklı yaşamaya doğrudan ve dolaylı birçok katkısı vardır.</a:t>
            </a:r>
          </a:p>
        </p:txBody>
      </p:sp>
    </p:spTree>
    <p:extLst>
      <p:ext uri="{BB962C8B-B14F-4D97-AF65-F5344CB8AC3E}">
        <p14:creationId xmlns:p14="http://schemas.microsoft.com/office/powerpoint/2010/main" val="4007323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 y="198"/>
            <a:ext cx="10079302" cy="7559477"/>
          </a:xfrm>
          <a:prstGeom prst="rect">
            <a:avLst/>
          </a:prstGeom>
        </p:spPr>
      </p:pic>
      <p:sp>
        <p:nvSpPr>
          <p:cNvPr id="8" name="TextBox 2"/>
          <p:cNvSpPr txBox="1"/>
          <p:nvPr/>
        </p:nvSpPr>
        <p:spPr>
          <a:xfrm>
            <a:off x="383197" y="123863"/>
            <a:ext cx="9394984" cy="1200329"/>
          </a:xfrm>
          <a:prstGeom prst="rect">
            <a:avLst/>
          </a:prstGeom>
          <a:noFill/>
          <a:effectLst/>
        </p:spPr>
        <p:txBody>
          <a:bodyPr wrap="square" rtlCol="0">
            <a:spAutoFit/>
          </a:bodyPr>
          <a:lstStyle/>
          <a:p>
            <a:r>
              <a:rPr lang="tr-TR" sz="3600" b="1" dirty="0">
                <a:solidFill>
                  <a:schemeClr val="bg1"/>
                </a:solidFill>
              </a:rPr>
              <a:t>Fiziksel aktivite içinde olun ve egzersiz yapın! </a:t>
            </a:r>
            <a:r>
              <a:rPr lang="tr-TR" sz="3600" b="1" dirty="0" smtClean="0">
                <a:solidFill>
                  <a:schemeClr val="bg1"/>
                </a:solidFill>
              </a:rPr>
              <a:t>Çünkü fiziksel aktivite ve egzersiz…</a:t>
            </a:r>
            <a:endParaRPr lang="tr-TR" sz="3600" b="1" dirty="0">
              <a:solidFill>
                <a:schemeClr val="bg1"/>
              </a:solidFill>
            </a:endParaRPr>
          </a:p>
        </p:txBody>
      </p:sp>
      <p:sp>
        <p:nvSpPr>
          <p:cNvPr id="9" name="Dikdörtgen 4"/>
          <p:cNvSpPr/>
          <p:nvPr/>
        </p:nvSpPr>
        <p:spPr>
          <a:xfrm>
            <a:off x="5574890" y="3573459"/>
            <a:ext cx="4203291" cy="3785652"/>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a:buFont typeface="Wingdings" panose="05000000000000000000" pitchFamily="2" charset="2"/>
              <a:buChar char="Ø"/>
            </a:pPr>
            <a:r>
              <a:rPr lang="tr-TR" sz="2000" dirty="0"/>
              <a:t>Kalp ve damar sağlığını iyileştirir. </a:t>
            </a:r>
          </a:p>
          <a:p>
            <a:pPr marL="342900" indent="-342900">
              <a:buFont typeface="Wingdings" panose="05000000000000000000" pitchFamily="2" charset="2"/>
              <a:buChar char="Ø"/>
            </a:pPr>
            <a:r>
              <a:rPr lang="tr-TR" sz="2000" dirty="0"/>
              <a:t>Dokuların dahi iyi beslenmesini sağlar. </a:t>
            </a:r>
          </a:p>
          <a:p>
            <a:pPr marL="342900" indent="-342900">
              <a:buFont typeface="Wingdings" panose="05000000000000000000" pitchFamily="2" charset="2"/>
              <a:buChar char="Ø"/>
            </a:pPr>
            <a:r>
              <a:rPr lang="tr-TR" sz="2000" dirty="0"/>
              <a:t>Vücudun görünümünü güzelleştirir. </a:t>
            </a:r>
          </a:p>
          <a:p>
            <a:pPr marL="342900" indent="-342900">
              <a:buFont typeface="Wingdings" panose="05000000000000000000" pitchFamily="2" charset="2"/>
              <a:buChar char="Ø"/>
            </a:pPr>
            <a:r>
              <a:rPr lang="tr-TR" sz="2000" dirty="0"/>
              <a:t>Doğru ve düzgün düşünme, iletişim kurma, akılda tutma, yorumlama ve karar verme gibi becerilerinizin gelişimine katkı sağlar. </a:t>
            </a:r>
          </a:p>
          <a:p>
            <a:pPr marL="342900" indent="-342900">
              <a:buFont typeface="Wingdings" panose="05000000000000000000" pitchFamily="2" charset="2"/>
              <a:buChar char="Ø"/>
            </a:pPr>
            <a:r>
              <a:rPr lang="tr-TR" sz="2000" dirty="0"/>
              <a:t>Daha mutlu ve daha neşeli olmanıza, yaşama sevincinizin yükselmesine ve etrafa pozitif enerji yaymanıza katkıda bulunur. </a:t>
            </a:r>
          </a:p>
        </p:txBody>
      </p:sp>
    </p:spTree>
    <p:extLst>
      <p:ext uri="{BB962C8B-B14F-4D97-AF65-F5344CB8AC3E}">
        <p14:creationId xmlns:p14="http://schemas.microsoft.com/office/powerpoint/2010/main" val="575806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 y="198"/>
            <a:ext cx="10079302" cy="7559476"/>
          </a:xfrm>
          <a:prstGeom prst="rect">
            <a:avLst/>
          </a:prstGeom>
        </p:spPr>
      </p:pic>
      <p:sp>
        <p:nvSpPr>
          <p:cNvPr id="8" name="TextBox 2"/>
          <p:cNvSpPr txBox="1"/>
          <p:nvPr/>
        </p:nvSpPr>
        <p:spPr>
          <a:xfrm>
            <a:off x="383197" y="123863"/>
            <a:ext cx="9394984" cy="646331"/>
          </a:xfrm>
          <a:prstGeom prst="rect">
            <a:avLst/>
          </a:prstGeom>
          <a:noFill/>
          <a:effectLst/>
        </p:spPr>
        <p:txBody>
          <a:bodyPr wrap="square" rtlCol="0">
            <a:spAutoFit/>
          </a:bodyPr>
          <a:lstStyle/>
          <a:p>
            <a:r>
              <a:rPr lang="tr-TR" sz="3600" b="1" dirty="0">
                <a:solidFill>
                  <a:srgbClr val="FF0000"/>
                </a:solidFill>
              </a:rPr>
              <a:t>Oyun oynarken dikkat! </a:t>
            </a:r>
          </a:p>
        </p:txBody>
      </p:sp>
      <p:sp>
        <p:nvSpPr>
          <p:cNvPr id="9" name="Dikdörtgen 4"/>
          <p:cNvSpPr/>
          <p:nvPr/>
        </p:nvSpPr>
        <p:spPr>
          <a:xfrm>
            <a:off x="2286000" y="773408"/>
            <a:ext cx="7182465" cy="2862322"/>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a:buFont typeface="Wingdings" panose="05000000000000000000" pitchFamily="2" charset="2"/>
              <a:buChar char="Ø"/>
            </a:pPr>
            <a:r>
              <a:rPr lang="tr-TR" sz="2000" dirty="0"/>
              <a:t>Oyun bizim için en güzel egzersiz! Vücudunuzun farklı bölgelerinin hareket etmesini sağlayacak farklı oyunlar oynayın!</a:t>
            </a:r>
          </a:p>
          <a:p>
            <a:pPr marL="342900" indent="-342900">
              <a:buFont typeface="Wingdings" panose="05000000000000000000" pitchFamily="2" charset="2"/>
              <a:buChar char="Ø"/>
            </a:pPr>
            <a:r>
              <a:rPr lang="tr-TR" sz="2000" dirty="0"/>
              <a:t>Hareketli oyunlar oynarken yumuşak tabanlı spor ayakkabıları ile vücut terini emen pamuklu atlet ve rahat eşofmanları tercih edin!</a:t>
            </a:r>
          </a:p>
          <a:p>
            <a:pPr marL="342900" indent="-342900">
              <a:buFont typeface="Wingdings" panose="05000000000000000000" pitchFamily="2" charset="2"/>
              <a:buChar char="Ø"/>
            </a:pPr>
            <a:r>
              <a:rPr lang="tr-TR" sz="2000" dirty="0"/>
              <a:t>Fazla hareketli bir oyuna, mesela bir futbol maçına başlamadan önce ısınma hareketleri yapmayı ihmal etmeyin! Bitirdikten sonra da mutlaka soğuma hareketleri yapın!</a:t>
            </a:r>
          </a:p>
          <a:p>
            <a:pPr marL="342900" indent="-342900">
              <a:buFont typeface="Wingdings" panose="05000000000000000000" pitchFamily="2" charset="2"/>
              <a:buChar char="Ø"/>
            </a:pPr>
            <a:r>
              <a:rPr lang="tr-TR" sz="2000" dirty="0"/>
              <a:t>Oyun oynarken bedeninizin sınırlarını zorlamayın!</a:t>
            </a:r>
          </a:p>
        </p:txBody>
      </p:sp>
    </p:spTree>
    <p:extLst>
      <p:ext uri="{BB962C8B-B14F-4D97-AF65-F5344CB8AC3E}">
        <p14:creationId xmlns:p14="http://schemas.microsoft.com/office/powerpoint/2010/main" val="856030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bg/>
                                          </p:spTgt>
                                        </p:tgtEl>
                                        <p:attrNameLst>
                                          <p:attrName>style.visibility</p:attrName>
                                        </p:attrNameLst>
                                      </p:cBhvr>
                                      <p:to>
                                        <p:strVal val="visible"/>
                                      </p:to>
                                    </p:set>
                                    <p:anim calcmode="lin" valueType="num">
                                      <p:cBhvr>
                                        <p:cTn id="12" dur="500" fill="hold"/>
                                        <p:tgtEl>
                                          <p:spTgt spid="9">
                                            <p:bg/>
                                          </p:spTgt>
                                        </p:tgtEl>
                                        <p:attrNameLst>
                                          <p:attrName>ppt_w</p:attrName>
                                        </p:attrNameLst>
                                      </p:cBhvr>
                                      <p:tavLst>
                                        <p:tav tm="0">
                                          <p:val>
                                            <p:fltVal val="0"/>
                                          </p:val>
                                        </p:tav>
                                        <p:tav tm="100000">
                                          <p:val>
                                            <p:strVal val="#ppt_w"/>
                                          </p:val>
                                        </p:tav>
                                      </p:tavLst>
                                    </p:anim>
                                    <p:anim calcmode="lin" valueType="num">
                                      <p:cBhvr>
                                        <p:cTn id="13" dur="500" fill="hold"/>
                                        <p:tgtEl>
                                          <p:spTgt spid="9">
                                            <p:bg/>
                                          </p:spTgt>
                                        </p:tgtEl>
                                        <p:attrNameLst>
                                          <p:attrName>ppt_h</p:attrName>
                                        </p:attrNameLst>
                                      </p:cBhvr>
                                      <p:tavLst>
                                        <p:tav tm="0">
                                          <p:val>
                                            <p:fltVal val="0"/>
                                          </p:val>
                                        </p:tav>
                                        <p:tav tm="100000">
                                          <p:val>
                                            <p:strVal val="#ppt_h"/>
                                          </p:val>
                                        </p:tav>
                                      </p:tavLst>
                                    </p:anim>
                                    <p:animEffect transition="in" filter="fade">
                                      <p:cBhvr>
                                        <p:cTn id="14" dur="500"/>
                                        <p:tgtEl>
                                          <p:spTgt spid="9">
                                            <p:bg/>
                                          </p:spTgt>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p:cTn id="1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9">
                                            <p:txEl>
                                              <p:pRg st="0" end="0"/>
                                            </p:txEl>
                                          </p:spTgt>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 calcmode="lin" valueType="num">
                                      <p:cBhvr>
                                        <p:cTn id="2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9">
                                            <p:txEl>
                                              <p:pRg st="1" end="1"/>
                                            </p:txEl>
                                          </p:spTgt>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 calcmode="lin" valueType="num">
                                      <p:cBhvr>
                                        <p:cTn id="30"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9">
                                            <p:txEl>
                                              <p:pRg st="2" end="2"/>
                                            </p:txEl>
                                          </p:spTgt>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 calcmode="lin" valueType="num">
                                      <p:cBhvr>
                                        <p:cTn id="36"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0079567" cy="7559675"/>
          </a:xfrm>
          <a:prstGeom prst="rect">
            <a:avLst/>
          </a:prstGeom>
        </p:spPr>
      </p:pic>
      <p:sp>
        <p:nvSpPr>
          <p:cNvPr id="8" name="TextBox 7"/>
          <p:cNvSpPr txBox="1"/>
          <p:nvPr/>
        </p:nvSpPr>
        <p:spPr>
          <a:xfrm>
            <a:off x="5619132" y="333941"/>
            <a:ext cx="4336027" cy="1200329"/>
          </a:xfrm>
          <a:prstGeom prst="rect">
            <a:avLst/>
          </a:prstGeom>
          <a:noFill/>
          <a:effectLst/>
        </p:spPr>
        <p:txBody>
          <a:bodyPr wrap="square" rtlCol="0">
            <a:spAutoFit/>
          </a:bodyPr>
          <a:lstStyle/>
          <a:p>
            <a:r>
              <a:rPr lang="tr-TR" sz="3600" b="1" dirty="0"/>
              <a:t>Hastalıklardan korunun, tedavi olun!</a:t>
            </a:r>
          </a:p>
        </p:txBody>
      </p:sp>
      <p:sp>
        <p:nvSpPr>
          <p:cNvPr id="10" name="TextBox 9"/>
          <p:cNvSpPr txBox="1"/>
          <p:nvPr/>
        </p:nvSpPr>
        <p:spPr>
          <a:xfrm>
            <a:off x="5610792" y="6160228"/>
            <a:ext cx="4438195" cy="1200329"/>
          </a:xfrm>
          <a:prstGeom prst="rect">
            <a:avLst/>
          </a:prstGeom>
          <a:noFill/>
          <a:effectLst/>
        </p:spPr>
        <p:txBody>
          <a:bodyPr wrap="square" rtlCol="0">
            <a:spAutoFit/>
          </a:bodyPr>
          <a:lstStyle/>
          <a:p>
            <a:r>
              <a:rPr lang="tr-TR" sz="3600" b="1" dirty="0">
                <a:solidFill>
                  <a:srgbClr val="FF0000"/>
                </a:solidFill>
              </a:rPr>
              <a:t>Hastalanmamak için neler yapabiliriz?</a:t>
            </a:r>
          </a:p>
        </p:txBody>
      </p:sp>
      <p:sp>
        <p:nvSpPr>
          <p:cNvPr id="2" name="Rectangle 1"/>
          <p:cNvSpPr/>
          <p:nvPr/>
        </p:nvSpPr>
        <p:spPr>
          <a:xfrm>
            <a:off x="5637345" y="2230483"/>
            <a:ext cx="4112913" cy="3293209"/>
          </a:xfrm>
          <a:prstGeom prst="rect">
            <a:avLst/>
          </a:prstGeom>
        </p:spPr>
        <p:txBody>
          <a:bodyPr wrap="square">
            <a:spAutoFit/>
          </a:bodyPr>
          <a:lstStyle/>
          <a:p>
            <a:r>
              <a:rPr lang="tr-TR" sz="2600" dirty="0"/>
              <a:t>Hastalandığımızda doktora gitmeliyiz ve tavsiye ettiği tedaviyi mutlaka sonuna kadar uygulamalıyız. Fakat bundan daha önemlisi hastalanmadan önce sağlığımızı koruyacak önlemleri almaktır.</a:t>
            </a:r>
          </a:p>
        </p:txBody>
      </p:sp>
    </p:spTree>
    <p:extLst>
      <p:ext uri="{BB962C8B-B14F-4D97-AF65-F5344CB8AC3E}">
        <p14:creationId xmlns:p14="http://schemas.microsoft.com/office/powerpoint/2010/main" val="176158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3201"/>
                            </p:stCondLst>
                            <p:childTnLst>
                              <p:par>
                                <p:cTn id="8" presetID="2" presetClass="entr" presetSubtype="2"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1+#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childTnLst>
                          </p:cTn>
                        </p:par>
                        <p:par>
                          <p:cTn id="12" fill="hold">
                            <p:stCondLst>
                              <p:cond delay="3701"/>
                            </p:stCondLst>
                            <p:childTnLst>
                              <p:par>
                                <p:cTn id="13" presetID="2" presetClass="entr" presetSubtype="2"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 y="0"/>
            <a:ext cx="10079566" cy="7559675"/>
          </a:xfrm>
          <a:prstGeom prst="rect">
            <a:avLst/>
          </a:prstGeom>
        </p:spPr>
      </p:pic>
      <p:sp>
        <p:nvSpPr>
          <p:cNvPr id="10" name="TextBox 9"/>
          <p:cNvSpPr txBox="1"/>
          <p:nvPr/>
        </p:nvSpPr>
        <p:spPr>
          <a:xfrm>
            <a:off x="520496" y="187131"/>
            <a:ext cx="5457938" cy="1200329"/>
          </a:xfrm>
          <a:prstGeom prst="rect">
            <a:avLst/>
          </a:prstGeom>
          <a:noFill/>
          <a:effectLst/>
        </p:spPr>
        <p:txBody>
          <a:bodyPr wrap="square" rtlCol="0">
            <a:spAutoFit/>
          </a:bodyPr>
          <a:lstStyle/>
          <a:p>
            <a:r>
              <a:rPr lang="tr-TR" sz="3600" b="1" dirty="0">
                <a:solidFill>
                  <a:srgbClr val="FF0000"/>
                </a:solidFill>
              </a:rPr>
              <a:t>Hastalanmamak için bu öğütlere kulak </a:t>
            </a:r>
            <a:r>
              <a:rPr lang="tr-TR" sz="3600" b="1" dirty="0" smtClean="0">
                <a:solidFill>
                  <a:srgbClr val="FF0000"/>
                </a:solidFill>
              </a:rPr>
              <a:t>verin!</a:t>
            </a:r>
            <a:endParaRPr lang="tr-TR" sz="3600" b="1" dirty="0">
              <a:solidFill>
                <a:srgbClr val="FF0000"/>
              </a:solidFill>
            </a:endParaRPr>
          </a:p>
        </p:txBody>
      </p:sp>
      <p:sp>
        <p:nvSpPr>
          <p:cNvPr id="9" name="Dikdörtgen 3"/>
          <p:cNvSpPr/>
          <p:nvPr/>
        </p:nvSpPr>
        <p:spPr>
          <a:xfrm>
            <a:off x="520496" y="1811110"/>
            <a:ext cx="6192688" cy="5262979"/>
          </a:xfrm>
          <a:prstGeom prst="rect">
            <a:avLst/>
          </a:prstGeom>
        </p:spPr>
        <p:txBody>
          <a:bodyPr wrap="square">
            <a:spAutoFit/>
          </a:bodyPr>
          <a:lstStyle/>
          <a:p>
            <a:pPr marL="342900" indent="-342900">
              <a:buFont typeface="Wingdings" panose="05000000000000000000" pitchFamily="2" charset="2"/>
              <a:buChar char="Ø"/>
            </a:pPr>
            <a:r>
              <a:rPr lang="tr-TR" sz="2400" dirty="0" smtClean="0"/>
              <a:t>Beslenmenize dikkat edin!</a:t>
            </a:r>
          </a:p>
          <a:p>
            <a:pPr marL="342900" indent="-342900">
              <a:buFont typeface="Wingdings" panose="05000000000000000000" pitchFamily="2" charset="2"/>
              <a:buChar char="Ø"/>
            </a:pPr>
            <a:r>
              <a:rPr lang="tr-TR" sz="2400" dirty="0" smtClean="0"/>
              <a:t>Gerektiğinde güzelce dinlenin!</a:t>
            </a:r>
          </a:p>
          <a:p>
            <a:pPr marL="342900" indent="-342900">
              <a:buFont typeface="Wingdings" panose="05000000000000000000" pitchFamily="2" charset="2"/>
              <a:buChar char="Ø"/>
            </a:pPr>
            <a:r>
              <a:rPr lang="tr-TR" sz="2400" dirty="0" smtClean="0"/>
              <a:t>Temizliğe dikkat edin!</a:t>
            </a:r>
          </a:p>
          <a:p>
            <a:pPr marL="342900" indent="-342900">
              <a:buFont typeface="Wingdings" panose="05000000000000000000" pitchFamily="2" charset="2"/>
              <a:buChar char="Ø"/>
            </a:pPr>
            <a:r>
              <a:rPr lang="tr-TR" sz="2400" dirty="0" smtClean="0"/>
              <a:t>Yaşadığınız ortamı </a:t>
            </a:r>
            <a:r>
              <a:rPr lang="tr-TR" sz="2400" dirty="0"/>
              <a:t>temiz </a:t>
            </a:r>
            <a:r>
              <a:rPr lang="tr-TR" sz="2400" dirty="0" smtClean="0"/>
              <a:t>tutun!</a:t>
            </a:r>
          </a:p>
          <a:p>
            <a:pPr marL="342900" indent="-342900">
              <a:buFont typeface="Wingdings" panose="05000000000000000000" pitchFamily="2" charset="2"/>
              <a:buChar char="Ø"/>
            </a:pPr>
            <a:r>
              <a:rPr lang="tr-TR" sz="2400" dirty="0" smtClean="0"/>
              <a:t>Radyasyondan korunun!</a:t>
            </a:r>
          </a:p>
          <a:p>
            <a:pPr marL="342900" indent="-342900">
              <a:buFont typeface="Wingdings" panose="05000000000000000000" pitchFamily="2" charset="2"/>
              <a:buChar char="Ø"/>
            </a:pPr>
            <a:r>
              <a:rPr lang="tr-TR" sz="2400" dirty="0" smtClean="0"/>
              <a:t>Kirli </a:t>
            </a:r>
            <a:r>
              <a:rPr lang="tr-TR" sz="2400" dirty="0"/>
              <a:t>havadan </a:t>
            </a:r>
            <a:r>
              <a:rPr lang="tr-TR" sz="2400" dirty="0" smtClean="0"/>
              <a:t>sakının!</a:t>
            </a:r>
          </a:p>
          <a:p>
            <a:pPr marL="342900" indent="-342900">
              <a:buFont typeface="Wingdings" panose="05000000000000000000" pitchFamily="2" charset="2"/>
              <a:buChar char="Ø"/>
            </a:pPr>
            <a:r>
              <a:rPr lang="tr-TR" sz="2400" dirty="0" smtClean="0"/>
              <a:t>Nerelerde dolaştığınıza dikkat edin!</a:t>
            </a:r>
          </a:p>
          <a:p>
            <a:pPr marL="342900" indent="-342900">
              <a:buFont typeface="Wingdings" panose="05000000000000000000" pitchFamily="2" charset="2"/>
              <a:buChar char="Ø"/>
            </a:pPr>
            <a:r>
              <a:rPr lang="tr-TR" sz="2400" dirty="0" smtClean="0"/>
              <a:t>Aşılarınızı olun!</a:t>
            </a:r>
          </a:p>
          <a:p>
            <a:pPr marL="342900" indent="-342900">
              <a:buFont typeface="Wingdings" panose="05000000000000000000" pitchFamily="2" charset="2"/>
              <a:buChar char="Ø"/>
            </a:pPr>
            <a:r>
              <a:rPr lang="tr-TR" sz="2400" dirty="0" smtClean="0"/>
              <a:t>Zararlı </a:t>
            </a:r>
            <a:r>
              <a:rPr lang="tr-TR" sz="2400" dirty="0"/>
              <a:t>maddelerden uzak </a:t>
            </a:r>
            <a:r>
              <a:rPr lang="tr-TR" sz="2400" dirty="0" smtClean="0"/>
              <a:t>durun!</a:t>
            </a:r>
          </a:p>
          <a:p>
            <a:pPr marL="342900" indent="-342900">
              <a:buFont typeface="Wingdings" panose="05000000000000000000" pitchFamily="2" charset="2"/>
              <a:buChar char="Ø"/>
            </a:pPr>
            <a:r>
              <a:rPr lang="tr-TR" sz="2400" dirty="0" smtClean="0"/>
              <a:t>Mevsimine </a:t>
            </a:r>
            <a:r>
              <a:rPr lang="tr-TR" sz="2400" dirty="0"/>
              <a:t>uygun, sağlıklı kıyafetler </a:t>
            </a:r>
            <a:r>
              <a:rPr lang="tr-TR" sz="2400" dirty="0" smtClean="0"/>
              <a:t>giyin!</a:t>
            </a:r>
          </a:p>
          <a:p>
            <a:pPr marL="342900" indent="-342900">
              <a:buFont typeface="Wingdings" panose="05000000000000000000" pitchFamily="2" charset="2"/>
              <a:buChar char="Ø"/>
            </a:pPr>
            <a:r>
              <a:rPr lang="tr-TR" sz="2400" dirty="0" smtClean="0"/>
              <a:t>Televizyon</a:t>
            </a:r>
            <a:r>
              <a:rPr lang="tr-TR" sz="2400" dirty="0"/>
              <a:t>, bilgisayar, cep telefonu gibi radyasyon yayan cihazlardan </a:t>
            </a:r>
            <a:r>
              <a:rPr lang="tr-TR" sz="2400" dirty="0" smtClean="0"/>
              <a:t>olabildiğince uzak durun!</a:t>
            </a:r>
            <a:endParaRPr lang="tr-TR" sz="2400" dirty="0"/>
          </a:p>
          <a:p>
            <a:pPr marL="342900" indent="-342900">
              <a:buFont typeface="Wingdings" panose="05000000000000000000" pitchFamily="2" charset="2"/>
              <a:buChar char="Ø"/>
            </a:pPr>
            <a:r>
              <a:rPr lang="tr-TR" sz="2400" dirty="0" smtClean="0"/>
              <a:t>Kötü alışkanlıklara kapılmayın!</a:t>
            </a:r>
          </a:p>
        </p:txBody>
      </p:sp>
    </p:spTree>
    <p:extLst>
      <p:ext uri="{BB962C8B-B14F-4D97-AF65-F5344CB8AC3E}">
        <p14:creationId xmlns:p14="http://schemas.microsoft.com/office/powerpoint/2010/main" val="3820591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trips(downRight)">
                                      <p:cBhvr>
                                        <p:cTn id="12" dur="500"/>
                                        <p:tgtEl>
                                          <p:spTgt spid="9">
                                            <p:txEl>
                                              <p:pRg st="0" end="0"/>
                                            </p:txEl>
                                          </p:spTgt>
                                        </p:tgtEl>
                                      </p:cBhvr>
                                    </p:animEffec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strips(downRight)">
                                      <p:cBhvr>
                                        <p:cTn id="16" dur="500"/>
                                        <p:tgtEl>
                                          <p:spTgt spid="9">
                                            <p:txEl>
                                              <p:pRg st="1" end="1"/>
                                            </p:txEl>
                                          </p:spTgt>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strips(downRight)">
                                      <p:cBhvr>
                                        <p:cTn id="20" dur="500"/>
                                        <p:tgtEl>
                                          <p:spTgt spid="9">
                                            <p:txEl>
                                              <p:pRg st="2" end="2"/>
                                            </p:txEl>
                                          </p:spTgt>
                                        </p:tgtEl>
                                      </p:cBhvr>
                                    </p:animEffect>
                                  </p:childTnLst>
                                </p:cTn>
                              </p:par>
                            </p:childTnLst>
                          </p:cTn>
                        </p:par>
                        <p:par>
                          <p:cTn id="21" fill="hold">
                            <p:stCondLst>
                              <p:cond delay="2000"/>
                            </p:stCondLst>
                            <p:childTnLst>
                              <p:par>
                                <p:cTn id="22" presetID="18" presetClass="entr" presetSubtype="6" fill="hold" grpId="0" nodeType="after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strips(downRight)">
                                      <p:cBhvr>
                                        <p:cTn id="24" dur="500"/>
                                        <p:tgtEl>
                                          <p:spTgt spid="9">
                                            <p:txEl>
                                              <p:pRg st="3" end="3"/>
                                            </p:txEl>
                                          </p:spTgt>
                                        </p:tgtEl>
                                      </p:cBhvr>
                                    </p:animEffect>
                                  </p:childTnLst>
                                </p:cTn>
                              </p:par>
                            </p:childTnLst>
                          </p:cTn>
                        </p:par>
                        <p:par>
                          <p:cTn id="25" fill="hold">
                            <p:stCondLst>
                              <p:cond delay="2500"/>
                            </p:stCondLst>
                            <p:childTnLst>
                              <p:par>
                                <p:cTn id="26" presetID="18" presetClass="entr" presetSubtype="6" fill="hold" grpId="0" nodeType="after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strips(downRight)">
                                      <p:cBhvr>
                                        <p:cTn id="28" dur="500"/>
                                        <p:tgtEl>
                                          <p:spTgt spid="9">
                                            <p:txEl>
                                              <p:pRg st="4" end="4"/>
                                            </p:txEl>
                                          </p:spTgt>
                                        </p:tgtEl>
                                      </p:cBhvr>
                                    </p:animEffect>
                                  </p:childTnLst>
                                </p:cTn>
                              </p:par>
                            </p:childTnLst>
                          </p:cTn>
                        </p:par>
                        <p:par>
                          <p:cTn id="29" fill="hold">
                            <p:stCondLst>
                              <p:cond delay="3000"/>
                            </p:stCondLst>
                            <p:childTnLst>
                              <p:par>
                                <p:cTn id="30" presetID="18" presetClass="entr" presetSubtype="6"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strips(downRight)">
                                      <p:cBhvr>
                                        <p:cTn id="32" dur="500"/>
                                        <p:tgtEl>
                                          <p:spTgt spid="9">
                                            <p:txEl>
                                              <p:pRg st="5" end="5"/>
                                            </p:txEl>
                                          </p:spTgt>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9">
                                            <p:txEl>
                                              <p:pRg st="6" end="6"/>
                                            </p:txEl>
                                          </p:spTgt>
                                        </p:tgtEl>
                                        <p:attrNameLst>
                                          <p:attrName>style.visibility</p:attrName>
                                        </p:attrNameLst>
                                      </p:cBhvr>
                                      <p:to>
                                        <p:strVal val="visible"/>
                                      </p:to>
                                    </p:set>
                                    <p:animEffect transition="in" filter="strips(downRight)">
                                      <p:cBhvr>
                                        <p:cTn id="36" dur="500"/>
                                        <p:tgtEl>
                                          <p:spTgt spid="9">
                                            <p:txEl>
                                              <p:pRg st="6" end="6"/>
                                            </p:txEl>
                                          </p:spTgt>
                                        </p:tgtEl>
                                      </p:cBhvr>
                                    </p:animEffect>
                                  </p:childTnLst>
                                </p:cTn>
                              </p:par>
                            </p:childTnLst>
                          </p:cTn>
                        </p:par>
                        <p:par>
                          <p:cTn id="37" fill="hold">
                            <p:stCondLst>
                              <p:cond delay="4000"/>
                            </p:stCondLst>
                            <p:childTnLst>
                              <p:par>
                                <p:cTn id="38" presetID="18" presetClass="entr" presetSubtype="6" fill="hold" grpId="0" nodeType="afterEffect">
                                  <p:stCondLst>
                                    <p:cond delay="0"/>
                                  </p:stCondLst>
                                  <p:childTnLst>
                                    <p:set>
                                      <p:cBhvr>
                                        <p:cTn id="39" dur="1" fill="hold">
                                          <p:stCondLst>
                                            <p:cond delay="0"/>
                                          </p:stCondLst>
                                        </p:cTn>
                                        <p:tgtEl>
                                          <p:spTgt spid="9">
                                            <p:txEl>
                                              <p:pRg st="7" end="7"/>
                                            </p:txEl>
                                          </p:spTgt>
                                        </p:tgtEl>
                                        <p:attrNameLst>
                                          <p:attrName>style.visibility</p:attrName>
                                        </p:attrNameLst>
                                      </p:cBhvr>
                                      <p:to>
                                        <p:strVal val="visible"/>
                                      </p:to>
                                    </p:set>
                                    <p:animEffect transition="in" filter="strips(downRight)">
                                      <p:cBhvr>
                                        <p:cTn id="40" dur="500"/>
                                        <p:tgtEl>
                                          <p:spTgt spid="9">
                                            <p:txEl>
                                              <p:pRg st="7" end="7"/>
                                            </p:txEl>
                                          </p:spTgt>
                                        </p:tgtEl>
                                      </p:cBhvr>
                                    </p:animEffect>
                                  </p:childTnLst>
                                </p:cTn>
                              </p:par>
                            </p:childTnLst>
                          </p:cTn>
                        </p:par>
                        <p:par>
                          <p:cTn id="41" fill="hold">
                            <p:stCondLst>
                              <p:cond delay="4500"/>
                            </p:stCondLst>
                            <p:childTnLst>
                              <p:par>
                                <p:cTn id="42" presetID="18" presetClass="entr" presetSubtype="6" fill="hold" grpId="0" nodeType="afterEffect">
                                  <p:stCondLst>
                                    <p:cond delay="0"/>
                                  </p:stCondLst>
                                  <p:childTnLst>
                                    <p:set>
                                      <p:cBhvr>
                                        <p:cTn id="43" dur="1" fill="hold">
                                          <p:stCondLst>
                                            <p:cond delay="0"/>
                                          </p:stCondLst>
                                        </p:cTn>
                                        <p:tgtEl>
                                          <p:spTgt spid="9">
                                            <p:txEl>
                                              <p:pRg st="8" end="8"/>
                                            </p:txEl>
                                          </p:spTgt>
                                        </p:tgtEl>
                                        <p:attrNameLst>
                                          <p:attrName>style.visibility</p:attrName>
                                        </p:attrNameLst>
                                      </p:cBhvr>
                                      <p:to>
                                        <p:strVal val="visible"/>
                                      </p:to>
                                    </p:set>
                                    <p:animEffect transition="in" filter="strips(downRight)">
                                      <p:cBhvr>
                                        <p:cTn id="44" dur="500"/>
                                        <p:tgtEl>
                                          <p:spTgt spid="9">
                                            <p:txEl>
                                              <p:pRg st="8" end="8"/>
                                            </p:txEl>
                                          </p:spTgt>
                                        </p:tgtEl>
                                      </p:cBhvr>
                                    </p:animEffect>
                                  </p:childTnLst>
                                </p:cTn>
                              </p:par>
                            </p:childTnLst>
                          </p:cTn>
                        </p:par>
                        <p:par>
                          <p:cTn id="45" fill="hold">
                            <p:stCondLst>
                              <p:cond delay="5000"/>
                            </p:stCondLst>
                            <p:childTnLst>
                              <p:par>
                                <p:cTn id="46" presetID="18" presetClass="entr" presetSubtype="6" fill="hold" grpId="0" nodeType="afterEffect">
                                  <p:stCondLst>
                                    <p:cond delay="0"/>
                                  </p:stCondLst>
                                  <p:childTnLst>
                                    <p:set>
                                      <p:cBhvr>
                                        <p:cTn id="47" dur="1" fill="hold">
                                          <p:stCondLst>
                                            <p:cond delay="0"/>
                                          </p:stCondLst>
                                        </p:cTn>
                                        <p:tgtEl>
                                          <p:spTgt spid="9">
                                            <p:txEl>
                                              <p:pRg st="9" end="9"/>
                                            </p:txEl>
                                          </p:spTgt>
                                        </p:tgtEl>
                                        <p:attrNameLst>
                                          <p:attrName>style.visibility</p:attrName>
                                        </p:attrNameLst>
                                      </p:cBhvr>
                                      <p:to>
                                        <p:strVal val="visible"/>
                                      </p:to>
                                    </p:set>
                                    <p:animEffect transition="in" filter="strips(downRight)">
                                      <p:cBhvr>
                                        <p:cTn id="48" dur="500"/>
                                        <p:tgtEl>
                                          <p:spTgt spid="9">
                                            <p:txEl>
                                              <p:pRg st="9" end="9"/>
                                            </p:txEl>
                                          </p:spTgt>
                                        </p:tgtEl>
                                      </p:cBhvr>
                                    </p:animEffect>
                                  </p:childTnLst>
                                </p:cTn>
                              </p:par>
                            </p:childTnLst>
                          </p:cTn>
                        </p:par>
                        <p:par>
                          <p:cTn id="49" fill="hold">
                            <p:stCondLst>
                              <p:cond delay="5500"/>
                            </p:stCondLst>
                            <p:childTnLst>
                              <p:par>
                                <p:cTn id="50" presetID="18" presetClass="entr" presetSubtype="6" fill="hold" grpId="0" nodeType="afterEffect">
                                  <p:stCondLst>
                                    <p:cond delay="0"/>
                                  </p:stCondLst>
                                  <p:childTnLst>
                                    <p:set>
                                      <p:cBhvr>
                                        <p:cTn id="51" dur="1" fill="hold">
                                          <p:stCondLst>
                                            <p:cond delay="0"/>
                                          </p:stCondLst>
                                        </p:cTn>
                                        <p:tgtEl>
                                          <p:spTgt spid="9">
                                            <p:txEl>
                                              <p:pRg st="10" end="10"/>
                                            </p:txEl>
                                          </p:spTgt>
                                        </p:tgtEl>
                                        <p:attrNameLst>
                                          <p:attrName>style.visibility</p:attrName>
                                        </p:attrNameLst>
                                      </p:cBhvr>
                                      <p:to>
                                        <p:strVal val="visible"/>
                                      </p:to>
                                    </p:set>
                                    <p:animEffect transition="in" filter="strips(downRight)">
                                      <p:cBhvr>
                                        <p:cTn id="52" dur="500"/>
                                        <p:tgtEl>
                                          <p:spTgt spid="9">
                                            <p:txEl>
                                              <p:pRg st="10" end="10"/>
                                            </p:txEl>
                                          </p:spTgt>
                                        </p:tgtEl>
                                      </p:cBhvr>
                                    </p:animEffect>
                                  </p:childTnLst>
                                </p:cTn>
                              </p:par>
                            </p:childTnLst>
                          </p:cTn>
                        </p:par>
                        <p:par>
                          <p:cTn id="53" fill="hold">
                            <p:stCondLst>
                              <p:cond delay="6000"/>
                            </p:stCondLst>
                            <p:childTnLst>
                              <p:par>
                                <p:cTn id="54" presetID="18" presetClass="entr" presetSubtype="6" fill="hold" grpId="0" nodeType="afterEffect">
                                  <p:stCondLst>
                                    <p:cond delay="0"/>
                                  </p:stCondLst>
                                  <p:childTnLst>
                                    <p:set>
                                      <p:cBhvr>
                                        <p:cTn id="55" dur="1" fill="hold">
                                          <p:stCondLst>
                                            <p:cond delay="0"/>
                                          </p:stCondLst>
                                        </p:cTn>
                                        <p:tgtEl>
                                          <p:spTgt spid="9">
                                            <p:txEl>
                                              <p:pRg st="11" end="11"/>
                                            </p:txEl>
                                          </p:spTgt>
                                        </p:tgtEl>
                                        <p:attrNameLst>
                                          <p:attrName>style.visibility</p:attrName>
                                        </p:attrNameLst>
                                      </p:cBhvr>
                                      <p:to>
                                        <p:strVal val="visible"/>
                                      </p:to>
                                    </p:set>
                                    <p:animEffect transition="in" filter="strips(downRight)">
                                      <p:cBhvr>
                                        <p:cTn id="56"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2611055" y="246981"/>
            <a:ext cx="3358361" cy="492443"/>
          </a:xfrm>
          <a:prstGeom prst="rect">
            <a:avLst/>
          </a:prstGeom>
          <a:noFill/>
          <a:effectLst/>
        </p:spPr>
        <p:txBody>
          <a:bodyPr wrap="square" rtlCol="0">
            <a:spAutoFit/>
          </a:bodyPr>
          <a:lstStyle/>
          <a:p>
            <a:r>
              <a:rPr lang="tr-TR" sz="2600" b="1" dirty="0"/>
              <a:t>Sağlıklı Yaşamak İçin…</a:t>
            </a:r>
          </a:p>
        </p:txBody>
      </p:sp>
      <p:sp>
        <p:nvSpPr>
          <p:cNvPr id="7" name="Dikdörtgen 1"/>
          <p:cNvSpPr/>
          <p:nvPr/>
        </p:nvSpPr>
        <p:spPr>
          <a:xfrm>
            <a:off x="2601862" y="739424"/>
            <a:ext cx="4875315" cy="1323439"/>
          </a:xfrm>
          <a:prstGeom prst="rect">
            <a:avLst/>
          </a:prstGeom>
        </p:spPr>
        <p:txBody>
          <a:bodyPr wrap="square">
            <a:spAutoFit/>
          </a:bodyPr>
          <a:lstStyle/>
          <a:p>
            <a:r>
              <a:rPr lang="tr-TR" sz="1600" b="1" dirty="0"/>
              <a:t>Vücudun doğal dengesini korumak sağlıklı olmak demektir. Vücudumuz kendisini korur ve hastalıklara karşı savunur. Ama bizim de ona yardımcı olmamız gerekir. Peki vücudumuzun hastalıklarla savaşması ve daha güçlü olması için ona nasıl yardımcı olabiliriz?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 y="198"/>
            <a:ext cx="10079302" cy="7559477"/>
          </a:xfrm>
          <a:prstGeom prst="rect">
            <a:avLst/>
          </a:prstGeom>
        </p:spPr>
      </p:pic>
      <p:sp>
        <p:nvSpPr>
          <p:cNvPr id="8" name="TextBox 2"/>
          <p:cNvSpPr txBox="1"/>
          <p:nvPr/>
        </p:nvSpPr>
        <p:spPr>
          <a:xfrm>
            <a:off x="525063" y="231594"/>
            <a:ext cx="4866122" cy="954107"/>
          </a:xfrm>
          <a:prstGeom prst="rect">
            <a:avLst/>
          </a:prstGeom>
          <a:noFill/>
          <a:effectLst/>
        </p:spPr>
        <p:txBody>
          <a:bodyPr wrap="square" rtlCol="0">
            <a:spAutoFit/>
          </a:bodyPr>
          <a:lstStyle/>
          <a:p>
            <a:r>
              <a:rPr lang="tr-TR" sz="2800" b="1" dirty="0">
                <a:solidFill>
                  <a:srgbClr val="FF0000"/>
                </a:solidFill>
              </a:rPr>
              <a:t>Ama önce bir </a:t>
            </a:r>
            <a:r>
              <a:rPr lang="tr-TR" sz="2800" b="1" dirty="0" smtClean="0">
                <a:solidFill>
                  <a:srgbClr val="FF0000"/>
                </a:solidFill>
              </a:rPr>
              <a:t>uyarı:</a:t>
            </a:r>
            <a:endParaRPr lang="tr-TR" sz="2800" b="1" dirty="0">
              <a:solidFill>
                <a:srgbClr val="FF0000"/>
              </a:solidFill>
            </a:endParaRPr>
          </a:p>
          <a:p>
            <a:r>
              <a:rPr lang="tr-TR" sz="2800" b="1" dirty="0">
                <a:solidFill>
                  <a:srgbClr val="FF0000"/>
                </a:solidFill>
              </a:rPr>
              <a:t>SABIRLI </a:t>
            </a:r>
            <a:r>
              <a:rPr lang="tr-TR" sz="2800" b="1" dirty="0" smtClean="0">
                <a:solidFill>
                  <a:srgbClr val="FF0000"/>
                </a:solidFill>
              </a:rPr>
              <a:t>OLUN!</a:t>
            </a:r>
            <a:endParaRPr lang="tr-TR" sz="2800" b="1" dirty="0">
              <a:solidFill>
                <a:srgbClr val="FF0000"/>
              </a:solidFill>
            </a:endParaRPr>
          </a:p>
        </p:txBody>
      </p:sp>
      <p:sp>
        <p:nvSpPr>
          <p:cNvPr id="11" name="Dikdörtgen 1"/>
          <p:cNvSpPr/>
          <p:nvPr/>
        </p:nvSpPr>
        <p:spPr>
          <a:xfrm>
            <a:off x="506677" y="1185701"/>
            <a:ext cx="4875315" cy="3785652"/>
          </a:xfrm>
          <a:prstGeom prst="rect">
            <a:avLst/>
          </a:prstGeom>
        </p:spPr>
        <p:txBody>
          <a:bodyPr wrap="square">
            <a:spAutoFit/>
          </a:bodyPr>
          <a:lstStyle/>
          <a:p>
            <a:r>
              <a:rPr lang="tr-TR" sz="2000" b="1" dirty="0"/>
              <a:t>Hastalıklardan korunmak ve sağlıklı yaşamak basittir. Ancak kabul etmek lazım: Hem sürekli bazı tavsiyelere uymaya çalışmak hem de hemen sonuç alamamak bazen sıkıcı olabiliyor. Fakat buna rağmen yaptığımız ve yapmadığımız her şeyin bir sonucu olduğunun farkında olmalıyız ki hayatımızı olumsuz etkileyebilecek alışkanlıklar edinmeden önce, davranışlarımızın sonuçları üzerine düşünebilelim.</a:t>
            </a:r>
          </a:p>
          <a:p>
            <a:r>
              <a:rPr lang="tr-TR" sz="2000" b="1" dirty="0"/>
              <a:t>Dolayısıyla sağlıklı bir hayat yaşamak için </a:t>
            </a:r>
            <a:endParaRPr lang="tr-TR" sz="2000" b="1" dirty="0" smtClean="0"/>
          </a:p>
        </p:txBody>
      </p:sp>
      <p:sp>
        <p:nvSpPr>
          <p:cNvPr id="12" name="Dikdörtgen 1"/>
          <p:cNvSpPr/>
          <p:nvPr/>
        </p:nvSpPr>
        <p:spPr>
          <a:xfrm>
            <a:off x="497484" y="4890631"/>
            <a:ext cx="4875315" cy="400110"/>
          </a:xfrm>
          <a:prstGeom prst="rect">
            <a:avLst/>
          </a:prstGeom>
        </p:spPr>
        <p:txBody>
          <a:bodyPr wrap="square">
            <a:spAutoFit/>
          </a:bodyPr>
          <a:lstStyle/>
          <a:p>
            <a:r>
              <a:rPr lang="tr-TR" sz="2000" b="1" dirty="0" smtClean="0">
                <a:solidFill>
                  <a:srgbClr val="FF0000"/>
                </a:solidFill>
              </a:rPr>
              <a:t>sabır, sabır, sabır…</a:t>
            </a:r>
            <a:endParaRPr lang="tr-TR" sz="2000" b="1" dirty="0">
              <a:solidFill>
                <a:srgbClr val="FF0000"/>
              </a:solidFill>
            </a:endParaRPr>
          </a:p>
        </p:txBody>
      </p:sp>
    </p:spTree>
    <p:extLst>
      <p:ext uri="{BB962C8B-B14F-4D97-AF65-F5344CB8AC3E}">
        <p14:creationId xmlns:p14="http://schemas.microsoft.com/office/powerpoint/2010/main" val="2904639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0-#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par>
                          <p:cTn id="18" fill="hold">
                            <p:stCondLst>
                              <p:cond delay="3000"/>
                            </p:stCondLst>
                            <p:childTnLst>
                              <p:par>
                                <p:cTn id="19" presetID="35" presetClass="emph" presetSubtype="0" repeatCount="indefinite" fill="hold" grpId="1" nodeType="afterEffect">
                                  <p:stCondLst>
                                    <p:cond delay="0"/>
                                  </p:stCondLst>
                                  <p:endCondLst>
                                    <p:cond evt="onNext" delay="0">
                                      <p:tgtEl>
                                        <p:sldTgt/>
                                      </p:tgtEl>
                                    </p:cond>
                                  </p:endCondLst>
                                  <p:childTnLst>
                                    <p:anim calcmode="discrete" valueType="str">
                                      <p:cBhvr>
                                        <p:cTn id="20"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 y="0"/>
            <a:ext cx="10079566" cy="7559674"/>
          </a:xfrm>
          <a:prstGeom prst="rect">
            <a:avLst/>
          </a:prstGeom>
        </p:spPr>
      </p:pic>
      <p:sp>
        <p:nvSpPr>
          <p:cNvPr id="10" name="TextBox 9"/>
          <p:cNvSpPr txBox="1"/>
          <p:nvPr/>
        </p:nvSpPr>
        <p:spPr>
          <a:xfrm>
            <a:off x="520496" y="187131"/>
            <a:ext cx="7871336" cy="646331"/>
          </a:xfrm>
          <a:prstGeom prst="rect">
            <a:avLst/>
          </a:prstGeom>
          <a:noFill/>
          <a:effectLst/>
        </p:spPr>
        <p:txBody>
          <a:bodyPr wrap="square" rtlCol="0">
            <a:spAutoFit/>
          </a:bodyPr>
          <a:lstStyle/>
          <a:p>
            <a:r>
              <a:rPr lang="tr-TR" sz="3600" b="1" dirty="0">
                <a:solidFill>
                  <a:srgbClr val="FF0000"/>
                </a:solidFill>
              </a:rPr>
              <a:t>Peki ya kronik bir hastalığınız </a:t>
            </a:r>
            <a:r>
              <a:rPr lang="tr-TR" sz="3600" b="1" dirty="0" smtClean="0">
                <a:solidFill>
                  <a:srgbClr val="FF0000"/>
                </a:solidFill>
              </a:rPr>
              <a:t>varsa…</a:t>
            </a:r>
            <a:endParaRPr lang="tr-TR" sz="3600" b="1" dirty="0">
              <a:solidFill>
                <a:srgbClr val="FF0000"/>
              </a:solidFill>
            </a:endParaRPr>
          </a:p>
        </p:txBody>
      </p:sp>
      <p:sp>
        <p:nvSpPr>
          <p:cNvPr id="5" name="Dikdörtgen 3"/>
          <p:cNvSpPr/>
          <p:nvPr/>
        </p:nvSpPr>
        <p:spPr>
          <a:xfrm>
            <a:off x="6030756" y="1212322"/>
            <a:ext cx="3542281" cy="3477875"/>
          </a:xfrm>
          <a:prstGeom prst="rect">
            <a:avLst/>
          </a:prstGeom>
        </p:spPr>
        <p:txBody>
          <a:bodyPr wrap="square">
            <a:spAutoFit/>
          </a:bodyPr>
          <a:lstStyle/>
          <a:p>
            <a:r>
              <a:rPr lang="tr-TR" sz="2000" b="1" dirty="0"/>
              <a:t>Sürekli ilaç kullanımı veya ömür boyu periyodik takip gerektiren hastalıklara </a:t>
            </a:r>
            <a:r>
              <a:rPr lang="tr-TR" sz="2000" b="1" i="1" dirty="0">
                <a:solidFill>
                  <a:srgbClr val="FF0000"/>
                </a:solidFill>
              </a:rPr>
              <a:t>kronik hastalık </a:t>
            </a:r>
            <a:r>
              <a:rPr lang="tr-TR" sz="2000" b="1" dirty="0"/>
              <a:t>denir. Kronik hastalıklarla baş edebilmek hastalığı </a:t>
            </a:r>
            <a:r>
              <a:rPr lang="tr-TR" sz="2000" b="1" dirty="0">
                <a:solidFill>
                  <a:srgbClr val="FF0000"/>
                </a:solidFill>
              </a:rPr>
              <a:t>iyi yönetmek</a:t>
            </a:r>
            <a:r>
              <a:rPr lang="tr-TR" sz="2000" b="1" dirty="0"/>
              <a:t>ten geçer. Kronik hastalığın yönetilmesinde püf noktası ise normalde sağlığı korumak için dikkat edilmesi gereken hususlara </a:t>
            </a:r>
            <a:r>
              <a:rPr lang="tr-TR" sz="2000" b="1" dirty="0">
                <a:solidFill>
                  <a:srgbClr val="FF0000"/>
                </a:solidFill>
              </a:rPr>
              <a:t>daha fazla dikkat </a:t>
            </a:r>
            <a:r>
              <a:rPr lang="tr-TR" sz="2000" b="1" dirty="0"/>
              <a:t>göstermektir.</a:t>
            </a:r>
          </a:p>
        </p:txBody>
      </p:sp>
    </p:spTree>
    <p:extLst>
      <p:ext uri="{BB962C8B-B14F-4D97-AF65-F5344CB8AC3E}">
        <p14:creationId xmlns:p14="http://schemas.microsoft.com/office/powerpoint/2010/main" val="1751850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719" y="122237"/>
            <a:ext cx="9753600" cy="7315200"/>
          </a:xfrm>
          <a:prstGeom prst="rect">
            <a:avLst/>
          </a:prstGeom>
        </p:spPr>
      </p:pic>
      <p:sp>
        <p:nvSpPr>
          <p:cNvPr id="10" name="TextBox 9"/>
          <p:cNvSpPr txBox="1"/>
          <p:nvPr/>
        </p:nvSpPr>
        <p:spPr>
          <a:xfrm>
            <a:off x="520496" y="187131"/>
            <a:ext cx="7871336" cy="646331"/>
          </a:xfrm>
          <a:prstGeom prst="rect">
            <a:avLst/>
          </a:prstGeom>
          <a:noFill/>
          <a:effectLst/>
        </p:spPr>
        <p:txBody>
          <a:bodyPr wrap="square" rtlCol="0">
            <a:spAutoFit/>
          </a:bodyPr>
          <a:lstStyle/>
          <a:p>
            <a:r>
              <a:rPr lang="tr-TR" sz="3600" b="1" dirty="0" smtClean="0">
                <a:solidFill>
                  <a:srgbClr val="FF0000"/>
                </a:solidFill>
              </a:rPr>
              <a:t>Kronik </a:t>
            </a:r>
            <a:r>
              <a:rPr lang="tr-TR" sz="3600" b="1" dirty="0">
                <a:solidFill>
                  <a:srgbClr val="FF0000"/>
                </a:solidFill>
              </a:rPr>
              <a:t>bir hastalığınız </a:t>
            </a:r>
            <a:r>
              <a:rPr lang="tr-TR" sz="3600" b="1" dirty="0" smtClean="0">
                <a:solidFill>
                  <a:srgbClr val="FF0000"/>
                </a:solidFill>
              </a:rPr>
              <a:t>varsa…</a:t>
            </a:r>
            <a:endParaRPr lang="tr-TR" sz="3600" b="1" dirty="0">
              <a:solidFill>
                <a:srgbClr val="FF0000"/>
              </a:solidFill>
            </a:endParaRPr>
          </a:p>
        </p:txBody>
      </p:sp>
      <p:sp>
        <p:nvSpPr>
          <p:cNvPr id="5" name="Dikdörtgen 3"/>
          <p:cNvSpPr/>
          <p:nvPr/>
        </p:nvSpPr>
        <p:spPr>
          <a:xfrm>
            <a:off x="520496" y="1020593"/>
            <a:ext cx="5231375" cy="4154984"/>
          </a:xfrm>
          <a:prstGeom prst="rect">
            <a:avLst/>
          </a:prstGeom>
        </p:spPr>
        <p:txBody>
          <a:bodyPr wrap="square">
            <a:spAutoFit/>
          </a:bodyPr>
          <a:lstStyle/>
          <a:p>
            <a:pPr marL="342900" indent="-342900">
              <a:buFont typeface="Wingdings" panose="05000000000000000000" pitchFamily="2" charset="2"/>
              <a:buChar char="Ø"/>
            </a:pPr>
            <a:r>
              <a:rPr lang="tr-TR" sz="2400" b="1" dirty="0"/>
              <a:t>Yaşam tarzınızı hastalığınızı dikkate alarak doktor tavsiyesine göre düzenleyin!</a:t>
            </a:r>
          </a:p>
          <a:p>
            <a:pPr marL="342900" indent="-342900">
              <a:buFont typeface="Wingdings" panose="05000000000000000000" pitchFamily="2" charset="2"/>
              <a:buChar char="Ø"/>
            </a:pPr>
            <a:r>
              <a:rPr lang="tr-TR" sz="2400" b="1" dirty="0"/>
              <a:t>Hastalığın gerektirdiği düzeni oturtabilmek için yol arkadaşları ve destekçiler edinin!</a:t>
            </a:r>
          </a:p>
          <a:p>
            <a:pPr marL="342900" indent="-342900">
              <a:buFont typeface="Wingdings" panose="05000000000000000000" pitchFamily="2" charset="2"/>
              <a:buChar char="Ø"/>
            </a:pPr>
            <a:r>
              <a:rPr lang="tr-TR" sz="2400" b="1" dirty="0"/>
              <a:t>Sigara dumanından ve sağlıksız ortamlardan uzak durun!</a:t>
            </a:r>
          </a:p>
          <a:p>
            <a:pPr marL="342900" indent="-342900">
              <a:buFont typeface="Wingdings" panose="05000000000000000000" pitchFamily="2" charset="2"/>
              <a:buChar char="Ø"/>
            </a:pPr>
            <a:r>
              <a:rPr lang="tr-TR" sz="2400" b="1" dirty="0"/>
              <a:t>Düzenli uyuyun!</a:t>
            </a:r>
          </a:p>
          <a:p>
            <a:pPr marL="342900" indent="-342900">
              <a:buFont typeface="Wingdings" panose="05000000000000000000" pitchFamily="2" charset="2"/>
              <a:buChar char="Ø"/>
            </a:pPr>
            <a:r>
              <a:rPr lang="tr-TR" sz="2400" b="1" dirty="0"/>
              <a:t>Düzenli tıbbi kontrollerinizi ihmal etmeyin!</a:t>
            </a:r>
          </a:p>
        </p:txBody>
      </p:sp>
    </p:spTree>
    <p:extLst>
      <p:ext uri="{BB962C8B-B14F-4D97-AF65-F5344CB8AC3E}">
        <p14:creationId xmlns:p14="http://schemas.microsoft.com/office/powerpoint/2010/main" val="91178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51" y="254969"/>
            <a:ext cx="9753600" cy="7315200"/>
          </a:xfrm>
          <a:prstGeom prst="rect">
            <a:avLst/>
          </a:prstGeom>
        </p:spPr>
      </p:pic>
      <p:sp>
        <p:nvSpPr>
          <p:cNvPr id="10" name="TextBox 9"/>
          <p:cNvSpPr txBox="1"/>
          <p:nvPr/>
        </p:nvSpPr>
        <p:spPr>
          <a:xfrm>
            <a:off x="520496" y="187131"/>
            <a:ext cx="7871336" cy="646331"/>
          </a:xfrm>
          <a:prstGeom prst="rect">
            <a:avLst/>
          </a:prstGeom>
          <a:noFill/>
          <a:effectLst/>
        </p:spPr>
        <p:txBody>
          <a:bodyPr wrap="square" rtlCol="0">
            <a:spAutoFit/>
          </a:bodyPr>
          <a:lstStyle/>
          <a:p>
            <a:r>
              <a:rPr lang="tr-TR" sz="3600" b="1" dirty="0" smtClean="0">
                <a:solidFill>
                  <a:srgbClr val="FF0000"/>
                </a:solidFill>
              </a:rPr>
              <a:t>Kronik </a:t>
            </a:r>
            <a:r>
              <a:rPr lang="tr-TR" sz="3600" b="1" dirty="0">
                <a:solidFill>
                  <a:srgbClr val="FF0000"/>
                </a:solidFill>
              </a:rPr>
              <a:t>bir hastalığınız </a:t>
            </a:r>
            <a:r>
              <a:rPr lang="tr-TR" sz="3600" b="1" dirty="0" smtClean="0">
                <a:solidFill>
                  <a:srgbClr val="FF0000"/>
                </a:solidFill>
              </a:rPr>
              <a:t>varsa…</a:t>
            </a:r>
            <a:endParaRPr lang="tr-TR" sz="3600" b="1" dirty="0">
              <a:solidFill>
                <a:srgbClr val="FF0000"/>
              </a:solidFill>
            </a:endParaRPr>
          </a:p>
        </p:txBody>
      </p:sp>
      <p:sp>
        <p:nvSpPr>
          <p:cNvPr id="5" name="Dikdörtgen 3"/>
          <p:cNvSpPr/>
          <p:nvPr/>
        </p:nvSpPr>
        <p:spPr>
          <a:xfrm>
            <a:off x="520496" y="1020593"/>
            <a:ext cx="5231375" cy="4524315"/>
          </a:xfrm>
          <a:prstGeom prst="rect">
            <a:avLst/>
          </a:prstGeom>
        </p:spPr>
        <p:txBody>
          <a:bodyPr wrap="square">
            <a:spAutoFit/>
          </a:bodyPr>
          <a:lstStyle/>
          <a:p>
            <a:pPr marL="342900" indent="-342900">
              <a:buFont typeface="Wingdings" panose="05000000000000000000" pitchFamily="2" charset="2"/>
              <a:buChar char="Ø"/>
            </a:pPr>
            <a:r>
              <a:rPr lang="tr-TR" sz="2400" b="1" dirty="0"/>
              <a:t>İlaçlarınızı aksatmayın!</a:t>
            </a:r>
          </a:p>
          <a:p>
            <a:pPr marL="342900" indent="-342900">
              <a:buFont typeface="Wingdings" panose="05000000000000000000" pitchFamily="2" charset="2"/>
              <a:buChar char="Ø"/>
            </a:pPr>
            <a:r>
              <a:rPr lang="tr-TR" sz="2400" b="1" dirty="0"/>
              <a:t>Tıbbi kontrollerde unutmadan her şeyi doktora aktarabilmek için bir hastalık günlüğü tutun!</a:t>
            </a:r>
          </a:p>
          <a:p>
            <a:pPr marL="342900" indent="-342900">
              <a:buFont typeface="Wingdings" panose="05000000000000000000" pitchFamily="2" charset="2"/>
              <a:buChar char="Ø"/>
            </a:pPr>
            <a:r>
              <a:rPr lang="tr-TR" sz="2400" b="1" dirty="0"/>
              <a:t>Doktorunuza kulak verin, onu iyi anlayın! </a:t>
            </a:r>
          </a:p>
          <a:p>
            <a:pPr marL="342900" indent="-342900">
              <a:buFont typeface="Wingdings" panose="05000000000000000000" pitchFamily="2" charset="2"/>
              <a:buChar char="Ø"/>
            </a:pPr>
            <a:r>
              <a:rPr lang="tr-TR" sz="2400" b="1" dirty="0"/>
              <a:t>Kulaktan dolma bilgilere inanmayın!</a:t>
            </a:r>
          </a:p>
          <a:p>
            <a:pPr marL="342900" indent="-342900">
              <a:buFont typeface="Wingdings" panose="05000000000000000000" pitchFamily="2" charset="2"/>
              <a:buChar char="Ø"/>
            </a:pPr>
            <a:r>
              <a:rPr lang="tr-TR" sz="2400" b="1" dirty="0"/>
              <a:t>Doktorun önerdiği diyet ve egzersiz programlarına uyun! </a:t>
            </a:r>
          </a:p>
          <a:p>
            <a:pPr marL="342900" indent="-342900">
              <a:buFont typeface="Wingdings" panose="05000000000000000000" pitchFamily="2" charset="2"/>
              <a:buChar char="Ø"/>
            </a:pPr>
            <a:r>
              <a:rPr lang="tr-TR" sz="2400" b="1" dirty="0"/>
              <a:t>Hastalığınızın eğitimini alın; hastalığın gerektirdiği ilaç, alet ve cihazların kullanımını öğrenin! </a:t>
            </a:r>
          </a:p>
        </p:txBody>
      </p:sp>
    </p:spTree>
    <p:extLst>
      <p:ext uri="{BB962C8B-B14F-4D97-AF65-F5344CB8AC3E}">
        <p14:creationId xmlns:p14="http://schemas.microsoft.com/office/powerpoint/2010/main" val="3761438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719" y="122237"/>
            <a:ext cx="9753600" cy="7315200"/>
          </a:xfrm>
          <a:prstGeom prst="rect">
            <a:avLst/>
          </a:prstGeom>
        </p:spPr>
      </p:pic>
      <p:sp>
        <p:nvSpPr>
          <p:cNvPr id="10" name="TextBox 9"/>
          <p:cNvSpPr txBox="1"/>
          <p:nvPr/>
        </p:nvSpPr>
        <p:spPr>
          <a:xfrm>
            <a:off x="520496" y="187131"/>
            <a:ext cx="7871336" cy="646331"/>
          </a:xfrm>
          <a:prstGeom prst="rect">
            <a:avLst/>
          </a:prstGeom>
          <a:noFill/>
          <a:effectLst/>
        </p:spPr>
        <p:txBody>
          <a:bodyPr wrap="square" rtlCol="0">
            <a:spAutoFit/>
          </a:bodyPr>
          <a:lstStyle/>
          <a:p>
            <a:r>
              <a:rPr lang="tr-TR" sz="3600" b="1" dirty="0" smtClean="0">
                <a:solidFill>
                  <a:srgbClr val="FF0000"/>
                </a:solidFill>
              </a:rPr>
              <a:t>Kronik </a:t>
            </a:r>
            <a:r>
              <a:rPr lang="tr-TR" sz="3600" b="1" dirty="0">
                <a:solidFill>
                  <a:srgbClr val="FF0000"/>
                </a:solidFill>
              </a:rPr>
              <a:t>bir hastalığınız </a:t>
            </a:r>
            <a:r>
              <a:rPr lang="tr-TR" sz="3600" b="1" dirty="0" smtClean="0">
                <a:solidFill>
                  <a:srgbClr val="FF0000"/>
                </a:solidFill>
              </a:rPr>
              <a:t>varsa…</a:t>
            </a:r>
            <a:endParaRPr lang="tr-TR" sz="3600" b="1" dirty="0">
              <a:solidFill>
                <a:srgbClr val="FF0000"/>
              </a:solidFill>
            </a:endParaRPr>
          </a:p>
        </p:txBody>
      </p:sp>
      <p:sp>
        <p:nvSpPr>
          <p:cNvPr id="5" name="Dikdörtgen 3"/>
          <p:cNvSpPr/>
          <p:nvPr/>
        </p:nvSpPr>
        <p:spPr>
          <a:xfrm>
            <a:off x="520496" y="1020593"/>
            <a:ext cx="5231375" cy="4154984"/>
          </a:xfrm>
          <a:prstGeom prst="rect">
            <a:avLst/>
          </a:prstGeom>
        </p:spPr>
        <p:txBody>
          <a:bodyPr wrap="square">
            <a:spAutoFit/>
          </a:bodyPr>
          <a:lstStyle/>
          <a:p>
            <a:pPr marL="342900" indent="-342900">
              <a:buFont typeface="Wingdings" panose="05000000000000000000" pitchFamily="2" charset="2"/>
              <a:buChar char="Ø"/>
            </a:pPr>
            <a:r>
              <a:rPr lang="tr-TR" sz="2400" b="1" dirty="0"/>
              <a:t>Vücudunuzun bakımına özen gösterin! </a:t>
            </a:r>
          </a:p>
          <a:p>
            <a:pPr marL="342900" indent="-342900">
              <a:buFont typeface="Wingdings" panose="05000000000000000000" pitchFamily="2" charset="2"/>
              <a:buChar char="Ø"/>
            </a:pPr>
            <a:r>
              <a:rPr lang="tr-TR" sz="2400" b="1" dirty="0"/>
              <a:t>Asla şişmanlamayın ya da aşırı zayıflamayın, ideal vücut ağırlığında kalın! </a:t>
            </a:r>
          </a:p>
          <a:p>
            <a:pPr marL="342900" indent="-342900">
              <a:buFont typeface="Wingdings" panose="05000000000000000000" pitchFamily="2" charset="2"/>
              <a:buChar char="Ø"/>
            </a:pPr>
            <a:r>
              <a:rPr lang="tr-TR" sz="2400" b="1" dirty="0"/>
              <a:t>Hareketsiz </a:t>
            </a:r>
            <a:r>
              <a:rPr lang="tr-TR" sz="2400" b="1" dirty="0" smtClean="0"/>
              <a:t>durmayın; </a:t>
            </a:r>
            <a:r>
              <a:rPr lang="tr-TR" sz="2400" b="1" dirty="0"/>
              <a:t>yürüyüş yapın, oyun oynayın! </a:t>
            </a:r>
          </a:p>
          <a:p>
            <a:pPr marL="342900" indent="-342900">
              <a:buFont typeface="Wingdings" panose="05000000000000000000" pitchFamily="2" charset="2"/>
              <a:buChar char="Ø"/>
            </a:pPr>
            <a:r>
              <a:rPr lang="tr-TR" sz="2400" b="1" dirty="0"/>
              <a:t>Doku beslenmesini bozacak kadar dar ayakkabı ve kıyafetler giymeyin! </a:t>
            </a:r>
          </a:p>
          <a:p>
            <a:pPr marL="342900" indent="-342900">
              <a:buFont typeface="Wingdings" panose="05000000000000000000" pitchFamily="2" charset="2"/>
              <a:buChar char="Ø"/>
            </a:pPr>
            <a:r>
              <a:rPr lang="tr-TR" sz="2400" b="1" dirty="0"/>
              <a:t>Kişisel hijyenin </a:t>
            </a:r>
            <a:r>
              <a:rPr lang="tr-TR" sz="2400" b="1" dirty="0" smtClean="0"/>
              <a:t>gereklerini </a:t>
            </a:r>
            <a:r>
              <a:rPr lang="tr-TR" sz="2400" b="1" dirty="0"/>
              <a:t>tam anlamıyla yerine getirin!</a:t>
            </a:r>
          </a:p>
        </p:txBody>
      </p:sp>
    </p:spTree>
    <p:extLst>
      <p:ext uri="{BB962C8B-B14F-4D97-AF65-F5344CB8AC3E}">
        <p14:creationId xmlns:p14="http://schemas.microsoft.com/office/powerpoint/2010/main" val="1858837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6" cy="7559675"/>
          </a:xfrm>
          <a:prstGeom prst="rect">
            <a:avLst/>
          </a:prstGeom>
        </p:spPr>
      </p:pic>
      <p:sp>
        <p:nvSpPr>
          <p:cNvPr id="10" name="TextBox 9"/>
          <p:cNvSpPr txBox="1"/>
          <p:nvPr/>
        </p:nvSpPr>
        <p:spPr>
          <a:xfrm>
            <a:off x="2364766" y="2001183"/>
            <a:ext cx="6145056" cy="646331"/>
          </a:xfrm>
          <a:prstGeom prst="rect">
            <a:avLst/>
          </a:prstGeom>
          <a:noFill/>
          <a:effectLst/>
        </p:spPr>
        <p:txBody>
          <a:bodyPr wrap="square" rtlCol="0">
            <a:spAutoFit/>
          </a:bodyPr>
          <a:lstStyle/>
          <a:p>
            <a:r>
              <a:rPr lang="tr-TR" sz="3600" b="1" dirty="0">
                <a:solidFill>
                  <a:srgbClr val="FF0000"/>
                </a:solidFill>
              </a:rPr>
              <a:t>Bir Hayattan Birkaç Gün</a:t>
            </a:r>
          </a:p>
        </p:txBody>
      </p:sp>
      <p:sp>
        <p:nvSpPr>
          <p:cNvPr id="5" name="Dikdörtgen 3"/>
          <p:cNvSpPr/>
          <p:nvPr/>
        </p:nvSpPr>
        <p:spPr>
          <a:xfrm>
            <a:off x="2364766" y="2757115"/>
            <a:ext cx="6477688" cy="2308324"/>
          </a:xfrm>
          <a:prstGeom prst="rect">
            <a:avLst/>
          </a:prstGeom>
        </p:spPr>
        <p:txBody>
          <a:bodyPr wrap="square">
            <a:spAutoFit/>
          </a:bodyPr>
          <a:lstStyle/>
          <a:p>
            <a:r>
              <a:rPr lang="tr-TR" sz="2400" b="1" dirty="0"/>
              <a:t>Cem ailenin ikinci çocuğu olarak dünyaya geldi. Ailesi en az abisinin doğduğu günkü kadar mutluydu. Ama bir tuhaflık vardı. Hemşireler bir süre Cem’i annesinin yanına getirmediler. Hâlbuki abisinde böyle olmamıştı. Muayenesi yapılıp testleri tamamlandıktan sonra</a:t>
            </a:r>
            <a:r>
              <a:rPr lang="tr-TR" sz="2400" b="1" dirty="0" smtClean="0"/>
              <a:t>…</a:t>
            </a:r>
            <a:endParaRPr lang="tr-TR" sz="2400" b="1" dirty="0"/>
          </a:p>
        </p:txBody>
      </p:sp>
    </p:spTree>
    <p:extLst>
      <p:ext uri="{BB962C8B-B14F-4D97-AF65-F5344CB8AC3E}">
        <p14:creationId xmlns:p14="http://schemas.microsoft.com/office/powerpoint/2010/main" val="3832798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6" cy="7559674"/>
          </a:xfrm>
          <a:prstGeom prst="rect">
            <a:avLst/>
          </a:prstGeom>
        </p:spPr>
      </p:pic>
      <p:sp>
        <p:nvSpPr>
          <p:cNvPr id="10" name="TextBox 9"/>
          <p:cNvSpPr txBox="1"/>
          <p:nvPr/>
        </p:nvSpPr>
        <p:spPr>
          <a:xfrm>
            <a:off x="1745342" y="2001183"/>
            <a:ext cx="6145056" cy="646331"/>
          </a:xfrm>
          <a:prstGeom prst="rect">
            <a:avLst/>
          </a:prstGeom>
          <a:noFill/>
          <a:effectLst/>
        </p:spPr>
        <p:txBody>
          <a:bodyPr wrap="square" rtlCol="0">
            <a:spAutoFit/>
          </a:bodyPr>
          <a:lstStyle/>
          <a:p>
            <a:r>
              <a:rPr lang="tr-TR" sz="3600" b="1" dirty="0">
                <a:solidFill>
                  <a:srgbClr val="FF0000"/>
                </a:solidFill>
              </a:rPr>
              <a:t>Bir Hayattan Birkaç Gün</a:t>
            </a:r>
          </a:p>
        </p:txBody>
      </p:sp>
      <p:sp>
        <p:nvSpPr>
          <p:cNvPr id="5" name="Dikdörtgen 3"/>
          <p:cNvSpPr/>
          <p:nvPr/>
        </p:nvSpPr>
        <p:spPr>
          <a:xfrm>
            <a:off x="1745342" y="2757115"/>
            <a:ext cx="6867724" cy="3046988"/>
          </a:xfrm>
          <a:prstGeom prst="rect">
            <a:avLst/>
          </a:prstGeom>
        </p:spPr>
        <p:txBody>
          <a:bodyPr wrap="square">
            <a:spAutoFit/>
          </a:bodyPr>
          <a:lstStyle/>
          <a:p>
            <a:pPr marL="457200" indent="-457200">
              <a:buFont typeface="+mj-lt"/>
              <a:buAutoNum type="arabicPeriod"/>
            </a:pPr>
            <a:r>
              <a:rPr lang="tr-TR" sz="2400" b="1" dirty="0"/>
              <a:t>Cem’in yaptıklarını nasıl değerlendiriyorsunuz? Sizce doğru muydu? Neden?</a:t>
            </a:r>
          </a:p>
          <a:p>
            <a:pPr marL="457200" indent="-457200">
              <a:buFont typeface="+mj-lt"/>
              <a:buAutoNum type="arabicPeriod"/>
            </a:pPr>
            <a:r>
              <a:rPr lang="tr-TR" sz="2400" b="1" dirty="0"/>
              <a:t>Siz Cem’in yerinde olsaydınız ne yapardınız?</a:t>
            </a:r>
          </a:p>
          <a:p>
            <a:pPr marL="457200" indent="-457200">
              <a:buFont typeface="+mj-lt"/>
              <a:buAutoNum type="arabicPeriod"/>
            </a:pPr>
            <a:r>
              <a:rPr lang="tr-TR" sz="2400" b="1" dirty="0"/>
              <a:t>Kronik hastalıkları olan insanlar nelere dikkat etmelidir?</a:t>
            </a:r>
          </a:p>
          <a:p>
            <a:pPr marL="457200" indent="-457200">
              <a:buFont typeface="+mj-lt"/>
              <a:buAutoNum type="arabicPeriod"/>
            </a:pPr>
            <a:r>
              <a:rPr lang="tr-TR" sz="2400" b="1" dirty="0"/>
              <a:t>Cem sizin arkadaşınız olsaydı onun hastalığıyla sorun çıkmadan yaşamasına ne gibi yardımlarda bulunabilirdiniz?</a:t>
            </a:r>
          </a:p>
        </p:txBody>
      </p:sp>
    </p:spTree>
    <p:extLst>
      <p:ext uri="{BB962C8B-B14F-4D97-AF65-F5344CB8AC3E}">
        <p14:creationId xmlns:p14="http://schemas.microsoft.com/office/powerpoint/2010/main" val="590987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5" cy="7559674"/>
          </a:xfrm>
          <a:prstGeom prst="rect">
            <a:avLst/>
          </a:prstGeom>
        </p:spPr>
      </p:pic>
      <p:sp>
        <p:nvSpPr>
          <p:cNvPr id="5" name="Dikdörtgen 3"/>
          <p:cNvSpPr/>
          <p:nvPr/>
        </p:nvSpPr>
        <p:spPr>
          <a:xfrm>
            <a:off x="176981" y="307688"/>
            <a:ext cx="4507974" cy="5632311"/>
          </a:xfrm>
          <a:prstGeom prst="rect">
            <a:avLst/>
          </a:prstGeom>
        </p:spPr>
        <p:txBody>
          <a:bodyPr wrap="square">
            <a:spAutoFit/>
          </a:bodyPr>
          <a:lstStyle/>
          <a:p>
            <a:pPr marL="457200" indent="-457200">
              <a:buFont typeface="Wingdings" panose="05000000000000000000" pitchFamily="2" charset="2"/>
              <a:buChar char="Ø"/>
            </a:pPr>
            <a:r>
              <a:rPr lang="tr-TR" sz="2000" b="1" dirty="0" smtClean="0"/>
              <a:t>Sıranızı </a:t>
            </a:r>
            <a:r>
              <a:rPr lang="tr-TR" sz="2000" b="1" dirty="0"/>
              <a:t>temiz </a:t>
            </a:r>
            <a:r>
              <a:rPr lang="tr-TR" sz="2000" b="1" dirty="0" smtClean="0"/>
              <a:t>tutun!</a:t>
            </a:r>
            <a:endParaRPr lang="tr-TR" sz="2000" b="1" dirty="0"/>
          </a:p>
          <a:p>
            <a:pPr marL="457200" indent="-457200">
              <a:buFont typeface="Wingdings" panose="05000000000000000000" pitchFamily="2" charset="2"/>
              <a:buChar char="Ø"/>
            </a:pPr>
            <a:r>
              <a:rPr lang="tr-TR" sz="2000" b="1" dirty="0"/>
              <a:t>Tebeşir ve tozlu cisimlerle </a:t>
            </a:r>
            <a:r>
              <a:rPr lang="tr-TR" sz="2000" b="1" dirty="0" smtClean="0"/>
              <a:t>oynamayın!</a:t>
            </a:r>
            <a:endParaRPr lang="tr-TR" sz="2000" b="1" dirty="0"/>
          </a:p>
          <a:p>
            <a:pPr marL="457200" indent="-457200">
              <a:buFont typeface="Wingdings" panose="05000000000000000000" pitchFamily="2" charset="2"/>
              <a:buChar char="Ø"/>
            </a:pPr>
            <a:r>
              <a:rPr lang="tr-TR" sz="2000" b="1" dirty="0"/>
              <a:t>Tahta kalemini </a:t>
            </a:r>
            <a:r>
              <a:rPr lang="tr-TR" sz="2000" b="1" dirty="0" smtClean="0"/>
              <a:t>koklamayın!</a:t>
            </a:r>
            <a:endParaRPr lang="tr-TR" sz="2000" b="1" dirty="0"/>
          </a:p>
          <a:p>
            <a:pPr marL="457200" indent="-457200">
              <a:buFont typeface="Wingdings" panose="05000000000000000000" pitchFamily="2" charset="2"/>
              <a:buChar char="Ø"/>
            </a:pPr>
            <a:r>
              <a:rPr lang="tr-TR" sz="2000" b="1" dirty="0"/>
              <a:t>Tuvaletleri temiz </a:t>
            </a:r>
            <a:r>
              <a:rPr lang="tr-TR" sz="2000" b="1" dirty="0" smtClean="0"/>
              <a:t>kullanın, </a:t>
            </a:r>
            <a:r>
              <a:rPr lang="tr-TR" sz="2000" b="1" dirty="0"/>
              <a:t>temiz olmadığında </a:t>
            </a:r>
            <a:r>
              <a:rPr lang="tr-TR" sz="2000" b="1" dirty="0" smtClean="0"/>
              <a:t>görevlilere </a:t>
            </a:r>
            <a:r>
              <a:rPr lang="tr-TR" sz="2000" b="1" dirty="0"/>
              <a:t>bilgi </a:t>
            </a:r>
            <a:r>
              <a:rPr lang="tr-TR" sz="2000" b="1" dirty="0" smtClean="0"/>
              <a:t>verin!</a:t>
            </a:r>
            <a:endParaRPr lang="tr-TR" sz="2000" b="1" dirty="0"/>
          </a:p>
          <a:p>
            <a:pPr marL="457200" indent="-457200">
              <a:buFont typeface="Wingdings" panose="05000000000000000000" pitchFamily="2" charset="2"/>
              <a:buChar char="Ø"/>
            </a:pPr>
            <a:r>
              <a:rPr lang="tr-TR" sz="2000" b="1" dirty="0"/>
              <a:t>Tuvaletlerdeki musluklardan su </a:t>
            </a:r>
            <a:r>
              <a:rPr lang="tr-TR" sz="2000" b="1" dirty="0" smtClean="0"/>
              <a:t>içmeyin!</a:t>
            </a:r>
            <a:endParaRPr lang="tr-TR" sz="2000" b="1" dirty="0"/>
          </a:p>
          <a:p>
            <a:pPr marL="457200" indent="-457200">
              <a:buFont typeface="Wingdings" panose="05000000000000000000" pitchFamily="2" charset="2"/>
              <a:buChar char="Ø"/>
            </a:pPr>
            <a:r>
              <a:rPr lang="tr-TR" sz="2000" b="1" dirty="0"/>
              <a:t>Okuldaki alanların düzenli ve temiz tutulması konusunda </a:t>
            </a:r>
            <a:r>
              <a:rPr lang="tr-TR" sz="2000" b="1" dirty="0" smtClean="0"/>
              <a:t>üzerinize </a:t>
            </a:r>
            <a:r>
              <a:rPr lang="tr-TR" sz="2000" b="1" dirty="0"/>
              <a:t>düşen görevleri yerine </a:t>
            </a:r>
            <a:r>
              <a:rPr lang="tr-TR" sz="2000" b="1" dirty="0" smtClean="0"/>
              <a:t>getirin!</a:t>
            </a:r>
            <a:endParaRPr lang="tr-TR" sz="2000" b="1" dirty="0"/>
          </a:p>
          <a:p>
            <a:pPr marL="457200" indent="-457200">
              <a:buFont typeface="Wingdings" panose="05000000000000000000" pitchFamily="2" charset="2"/>
              <a:buChar char="Ø"/>
            </a:pPr>
            <a:r>
              <a:rPr lang="tr-TR" sz="2000" b="1" dirty="0"/>
              <a:t>Derslerde kullanılan araç gereçlerin temizlik ve bakımını </a:t>
            </a:r>
            <a:r>
              <a:rPr lang="tr-TR" sz="2000" b="1" dirty="0" smtClean="0"/>
              <a:t>yapın!</a:t>
            </a:r>
            <a:endParaRPr lang="tr-TR" sz="2000" b="1" dirty="0"/>
          </a:p>
          <a:p>
            <a:pPr marL="457200" indent="-457200">
              <a:buFont typeface="Wingdings" panose="05000000000000000000" pitchFamily="2" charset="2"/>
              <a:buChar char="Ø"/>
            </a:pPr>
            <a:r>
              <a:rPr lang="tr-TR" sz="2000" b="1" dirty="0" smtClean="0"/>
              <a:t>Açıkta </a:t>
            </a:r>
            <a:r>
              <a:rPr lang="tr-TR" sz="2000" b="1" dirty="0"/>
              <a:t>satılan yiyecek satın </a:t>
            </a:r>
            <a:r>
              <a:rPr lang="tr-TR" sz="2000" b="1" dirty="0" smtClean="0"/>
              <a:t>almayın!</a:t>
            </a:r>
          </a:p>
          <a:p>
            <a:pPr marL="457200" indent="-457200">
              <a:buFont typeface="Wingdings" panose="05000000000000000000" pitchFamily="2" charset="2"/>
              <a:buChar char="Ø"/>
            </a:pPr>
            <a:r>
              <a:rPr lang="tr-TR" sz="2000" b="1" dirty="0" smtClean="0"/>
              <a:t>Okulda </a:t>
            </a:r>
            <a:r>
              <a:rPr lang="tr-TR" sz="2000" b="1" dirty="0"/>
              <a:t>deprem, yangın gibi olağanüstü durumlara veya sağlık sorunlarına karşı alınan önlemleri </a:t>
            </a:r>
            <a:r>
              <a:rPr lang="tr-TR" sz="2000" b="1" dirty="0" smtClean="0"/>
              <a:t>öğrenin!</a:t>
            </a:r>
            <a:endParaRPr lang="tr-TR" sz="2000" b="1" dirty="0"/>
          </a:p>
        </p:txBody>
      </p:sp>
    </p:spTree>
    <p:extLst>
      <p:ext uri="{BB962C8B-B14F-4D97-AF65-F5344CB8AC3E}">
        <p14:creationId xmlns:p14="http://schemas.microsoft.com/office/powerpoint/2010/main" val="3232310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5" cy="7559674"/>
          </a:xfrm>
          <a:prstGeom prst="rect">
            <a:avLst/>
          </a:prstGeom>
        </p:spPr>
      </p:pic>
      <p:sp>
        <p:nvSpPr>
          <p:cNvPr id="10" name="TextBox 9"/>
          <p:cNvSpPr txBox="1"/>
          <p:nvPr/>
        </p:nvSpPr>
        <p:spPr>
          <a:xfrm>
            <a:off x="4341059" y="5074693"/>
            <a:ext cx="4552219" cy="2123658"/>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tr-TR" sz="4400" b="1" dirty="0">
                <a:solidFill>
                  <a:schemeClr val="bg1"/>
                </a:solidFill>
              </a:rPr>
              <a:t>Sağlıklı bir ev ortamı oluşturmak </a:t>
            </a:r>
            <a:r>
              <a:rPr lang="tr-TR" sz="4400" b="1" dirty="0" smtClean="0">
                <a:solidFill>
                  <a:schemeClr val="bg1"/>
                </a:solidFill>
              </a:rPr>
              <a:t>için… </a:t>
            </a:r>
            <a:endParaRPr lang="tr-TR" sz="4400" b="1" dirty="0">
              <a:solidFill>
                <a:schemeClr val="bg1"/>
              </a:solidFill>
            </a:endParaRPr>
          </a:p>
        </p:txBody>
      </p:sp>
    </p:spTree>
    <p:extLst>
      <p:ext uri="{BB962C8B-B14F-4D97-AF65-F5344CB8AC3E}">
        <p14:creationId xmlns:p14="http://schemas.microsoft.com/office/powerpoint/2010/main" val="3204552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5" cy="7559673"/>
          </a:xfrm>
          <a:prstGeom prst="rect">
            <a:avLst/>
          </a:prstGeom>
        </p:spPr>
      </p:pic>
      <p:sp>
        <p:nvSpPr>
          <p:cNvPr id="4" name="Dikdörtgen 3"/>
          <p:cNvSpPr/>
          <p:nvPr/>
        </p:nvSpPr>
        <p:spPr>
          <a:xfrm>
            <a:off x="2805879" y="107247"/>
            <a:ext cx="4332339" cy="3416320"/>
          </a:xfrm>
          <a:prstGeom prst="rect">
            <a:avLst/>
          </a:prstGeom>
        </p:spPr>
        <p:txBody>
          <a:bodyPr wrap="square">
            <a:spAutoFit/>
          </a:bodyPr>
          <a:lstStyle/>
          <a:p>
            <a:pPr marL="285750" indent="-285750">
              <a:buFont typeface="Wingdings" panose="05000000000000000000" pitchFamily="2" charset="2"/>
              <a:buChar char="Ø"/>
            </a:pPr>
            <a:r>
              <a:rPr lang="tr-TR" sz="1800" b="1" dirty="0"/>
              <a:t>Tuvalet temizliğinde kullanılan temizlik araçlarını başka bir yerde kullanmayın!</a:t>
            </a:r>
          </a:p>
          <a:p>
            <a:pPr marL="285750" indent="-285750">
              <a:buFont typeface="Wingdings" panose="05000000000000000000" pitchFamily="2" charset="2"/>
              <a:buChar char="Ø"/>
            </a:pPr>
            <a:r>
              <a:rPr lang="tr-TR" sz="1800" b="1" dirty="0"/>
              <a:t>Mutfak hijyenini sağlamak için öncelikle sağlıklı ve son kullanma tarihi geçmemiş ürünler almaya dikkat edin!</a:t>
            </a:r>
          </a:p>
          <a:p>
            <a:pPr marL="285750" indent="-285750">
              <a:buFont typeface="Wingdings" panose="05000000000000000000" pitchFamily="2" charset="2"/>
              <a:buChar char="Ø"/>
            </a:pPr>
            <a:r>
              <a:rPr lang="tr-TR" sz="1800" b="1" dirty="0"/>
              <a:t>Meyve ve sebzeleri, pişmemiş çiğ ürünleri iyice yıkayın!</a:t>
            </a:r>
          </a:p>
          <a:p>
            <a:pPr marL="285750" indent="-285750">
              <a:buFont typeface="Wingdings" panose="05000000000000000000" pitchFamily="2" charset="2"/>
              <a:buChar char="Ø"/>
            </a:pPr>
            <a:r>
              <a:rPr lang="tr-TR" sz="1800" b="1" dirty="0"/>
              <a:t>Çöpleri bekletmeyin, zamanında atın!</a:t>
            </a:r>
          </a:p>
          <a:p>
            <a:pPr marL="285750" indent="-285750">
              <a:buFont typeface="Wingdings" panose="05000000000000000000" pitchFamily="2" charset="2"/>
              <a:buChar char="Ø"/>
            </a:pPr>
            <a:r>
              <a:rPr lang="tr-TR" sz="1800" b="1" dirty="0"/>
              <a:t>Çöp kutusunda çöp torbası kullanın!</a:t>
            </a:r>
          </a:p>
          <a:p>
            <a:pPr marL="285750" indent="-285750">
              <a:buFont typeface="Wingdings" panose="05000000000000000000" pitchFamily="2" charset="2"/>
              <a:buChar char="Ø"/>
            </a:pPr>
            <a:r>
              <a:rPr lang="tr-TR" sz="1800" b="1" dirty="0"/>
              <a:t>Elle bulaşık yıkayacağınız zaman yıkama ve durulama işlemini akar bir suyun altında yapın</a:t>
            </a:r>
            <a:r>
              <a:rPr lang="tr-TR" sz="1800" b="1" dirty="0" smtClean="0"/>
              <a:t>!</a:t>
            </a:r>
            <a:endParaRPr lang="tr-TR" sz="1800" b="1" dirty="0"/>
          </a:p>
        </p:txBody>
      </p:sp>
      <p:sp>
        <p:nvSpPr>
          <p:cNvPr id="5" name="Dikdörtgen 3"/>
          <p:cNvSpPr/>
          <p:nvPr/>
        </p:nvSpPr>
        <p:spPr>
          <a:xfrm>
            <a:off x="73741" y="4255115"/>
            <a:ext cx="3421626" cy="3139321"/>
          </a:xfrm>
          <a:prstGeom prst="rect">
            <a:avLst/>
          </a:prstGeom>
        </p:spPr>
        <p:txBody>
          <a:bodyPr wrap="square">
            <a:spAutoFit/>
          </a:bodyPr>
          <a:lstStyle/>
          <a:p>
            <a:pPr marL="285750" indent="-285750">
              <a:buFont typeface="Wingdings" panose="05000000000000000000" pitchFamily="2" charset="2"/>
              <a:buChar char="Ø"/>
            </a:pPr>
            <a:r>
              <a:rPr lang="tr-TR" sz="1800" b="1" dirty="0"/>
              <a:t>Bulaşığı büyük hacimli kaplarda değil, suyun daha sık değiştirildiği küçük kaplarda yıkayın</a:t>
            </a:r>
            <a:r>
              <a:rPr lang="tr-TR" sz="1800" b="1" dirty="0" smtClean="0"/>
              <a:t>!</a:t>
            </a:r>
          </a:p>
          <a:p>
            <a:pPr marL="285750" indent="-285750">
              <a:buFont typeface="Wingdings" panose="05000000000000000000" pitchFamily="2" charset="2"/>
              <a:buChar char="Ø"/>
            </a:pPr>
            <a:r>
              <a:rPr lang="tr-TR" sz="1800" b="1" dirty="0" smtClean="0"/>
              <a:t>Ellerinizi </a:t>
            </a:r>
            <a:r>
              <a:rPr lang="tr-TR" sz="1800" b="1" dirty="0"/>
              <a:t>yiyeceklerin yıkandığı lavaboda yıkamayın!</a:t>
            </a:r>
          </a:p>
          <a:p>
            <a:pPr marL="285750" indent="-285750">
              <a:buFont typeface="Wingdings" panose="05000000000000000000" pitchFamily="2" charset="2"/>
              <a:buChar char="Ø"/>
            </a:pPr>
            <a:r>
              <a:rPr lang="tr-TR" sz="1800" b="1" dirty="0"/>
              <a:t>Buzdolabında gıda malzemesi dışında ürün bulundurmayın!</a:t>
            </a:r>
          </a:p>
          <a:p>
            <a:pPr marL="285750" indent="-285750">
              <a:buFont typeface="Wingdings" panose="05000000000000000000" pitchFamily="2" charset="2"/>
              <a:buChar char="Ø"/>
            </a:pPr>
            <a:r>
              <a:rPr lang="tr-TR" sz="1800" b="1" dirty="0"/>
              <a:t>Dışarıdan eve geldiğinizde ellerinizi yıkayın, elbiselerinizi değiştirerek ayrı bir yere asın</a:t>
            </a:r>
            <a:r>
              <a:rPr lang="tr-TR" sz="1800" b="1" dirty="0" smtClean="0"/>
              <a:t>!</a:t>
            </a:r>
            <a:endParaRPr lang="tr-TR" sz="1800" b="1" dirty="0"/>
          </a:p>
        </p:txBody>
      </p:sp>
      <p:sp>
        <p:nvSpPr>
          <p:cNvPr id="6" name="Dikdörtgen 3"/>
          <p:cNvSpPr/>
          <p:nvPr/>
        </p:nvSpPr>
        <p:spPr>
          <a:xfrm>
            <a:off x="6488321" y="4255115"/>
            <a:ext cx="3664720" cy="3139321"/>
          </a:xfrm>
          <a:prstGeom prst="rect">
            <a:avLst/>
          </a:prstGeom>
        </p:spPr>
        <p:txBody>
          <a:bodyPr wrap="square">
            <a:spAutoFit/>
          </a:bodyPr>
          <a:lstStyle/>
          <a:p>
            <a:pPr marL="285750" indent="-285750">
              <a:buFont typeface="Wingdings" panose="05000000000000000000" pitchFamily="2" charset="2"/>
              <a:buChar char="Ø"/>
            </a:pPr>
            <a:r>
              <a:rPr lang="tr-TR" sz="1800" b="1" dirty="0" smtClean="0"/>
              <a:t>Evi </a:t>
            </a:r>
            <a:r>
              <a:rPr lang="tr-TR" sz="1800" b="1" dirty="0"/>
              <a:t>sık sık havalandırın!</a:t>
            </a:r>
          </a:p>
          <a:p>
            <a:pPr marL="285750" indent="-285750">
              <a:buFont typeface="Wingdings" panose="05000000000000000000" pitchFamily="2" charset="2"/>
              <a:buChar char="Ø"/>
            </a:pPr>
            <a:r>
              <a:rPr lang="tr-TR" sz="1800" b="1" dirty="0"/>
              <a:t>Kıyafetlerinizi kendinize ait bir dolaba koyun, dolabınızı düzenli olarak temizleyin!</a:t>
            </a:r>
          </a:p>
          <a:p>
            <a:pPr marL="285750" indent="-285750">
              <a:buFont typeface="Wingdings" panose="05000000000000000000" pitchFamily="2" charset="2"/>
              <a:buChar char="Ø"/>
            </a:pPr>
            <a:r>
              <a:rPr lang="tr-TR" sz="1800" b="1" dirty="0"/>
              <a:t>Alerji yapabilecek maddelerin evde bulunmamasına dikkat edin!</a:t>
            </a:r>
          </a:p>
          <a:p>
            <a:pPr marL="285750" indent="-285750">
              <a:buFont typeface="Wingdings" panose="05000000000000000000" pitchFamily="2" charset="2"/>
              <a:buChar char="Ø"/>
            </a:pPr>
            <a:r>
              <a:rPr lang="tr-TR" sz="1800" b="1" dirty="0"/>
              <a:t>Evde sigara içilmesine izin vermeyin!</a:t>
            </a:r>
          </a:p>
          <a:p>
            <a:pPr marL="285750" indent="-285750">
              <a:buFont typeface="Wingdings" panose="05000000000000000000" pitchFamily="2" charset="2"/>
              <a:buChar char="Ø"/>
            </a:pPr>
            <a:r>
              <a:rPr lang="tr-TR" sz="1800" b="1" dirty="0"/>
              <a:t>Evde çiçek varsa çiçeği yattığınız odaya koymayın!</a:t>
            </a:r>
          </a:p>
        </p:txBody>
      </p:sp>
    </p:spTree>
    <p:extLst>
      <p:ext uri="{BB962C8B-B14F-4D97-AF65-F5344CB8AC3E}">
        <p14:creationId xmlns:p14="http://schemas.microsoft.com/office/powerpoint/2010/main" val="1398695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1000"/>
                                        <p:tgtEl>
                                          <p:spTgt spid="4"/>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Righ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4" cy="7559673"/>
          </a:xfrm>
          <a:prstGeom prst="rect">
            <a:avLst/>
          </a:prstGeom>
        </p:spPr>
      </p:pic>
      <p:sp>
        <p:nvSpPr>
          <p:cNvPr id="7" name="TextBox 6"/>
          <p:cNvSpPr txBox="1"/>
          <p:nvPr/>
        </p:nvSpPr>
        <p:spPr>
          <a:xfrm>
            <a:off x="0" y="4743237"/>
            <a:ext cx="9615949" cy="1200329"/>
          </a:xfrm>
          <a:prstGeom prst="rect">
            <a:avLst/>
          </a:prstGeom>
          <a:noFill/>
          <a:effectLst/>
        </p:spPr>
        <p:txBody>
          <a:bodyPr wrap="square" rtlCol="0">
            <a:spAutoFit/>
          </a:bodyPr>
          <a:lstStyle/>
          <a:p>
            <a:pPr algn="r"/>
            <a:r>
              <a:rPr lang="tr-TR" sz="3600" b="1" dirty="0"/>
              <a:t>Evde hayvan besliyorsak hem onların hem kendimizin sağlığını korumak için</a:t>
            </a:r>
          </a:p>
        </p:txBody>
      </p:sp>
      <p:sp>
        <p:nvSpPr>
          <p:cNvPr id="8" name="TextBox 7"/>
          <p:cNvSpPr txBox="1"/>
          <p:nvPr/>
        </p:nvSpPr>
        <p:spPr>
          <a:xfrm>
            <a:off x="6454459" y="5867991"/>
            <a:ext cx="3161490" cy="646331"/>
          </a:xfrm>
          <a:prstGeom prst="rect">
            <a:avLst/>
          </a:prstGeom>
          <a:noFill/>
          <a:effectLst/>
        </p:spPr>
        <p:txBody>
          <a:bodyPr wrap="square" rtlCol="0">
            <a:spAutoFit/>
          </a:bodyPr>
          <a:lstStyle/>
          <a:p>
            <a:pPr algn="r"/>
            <a:r>
              <a:rPr lang="tr-TR" sz="3600" b="1" dirty="0">
                <a:solidFill>
                  <a:srgbClr val="FF0000"/>
                </a:solidFill>
              </a:rPr>
              <a:t>Ne Yapmalı,</a:t>
            </a:r>
          </a:p>
        </p:txBody>
      </p:sp>
      <p:sp>
        <p:nvSpPr>
          <p:cNvPr id="9" name="TextBox 8"/>
          <p:cNvSpPr txBox="1"/>
          <p:nvPr/>
        </p:nvSpPr>
        <p:spPr>
          <a:xfrm>
            <a:off x="6306974" y="6369247"/>
            <a:ext cx="3308975" cy="646331"/>
          </a:xfrm>
          <a:prstGeom prst="rect">
            <a:avLst/>
          </a:prstGeom>
          <a:noFill/>
          <a:effectLst/>
        </p:spPr>
        <p:txBody>
          <a:bodyPr wrap="square" rtlCol="0">
            <a:spAutoFit/>
          </a:bodyPr>
          <a:lstStyle/>
          <a:p>
            <a:pPr algn="r"/>
            <a:r>
              <a:rPr lang="tr-TR" sz="3600" b="1" dirty="0">
                <a:solidFill>
                  <a:srgbClr val="FF0000"/>
                </a:solidFill>
              </a:rPr>
              <a:t>Nasıl Yapmalı?</a:t>
            </a:r>
          </a:p>
        </p:txBody>
      </p:sp>
    </p:spTree>
    <p:extLst>
      <p:ext uri="{BB962C8B-B14F-4D97-AF65-F5344CB8AC3E}">
        <p14:creationId xmlns:p14="http://schemas.microsoft.com/office/powerpoint/2010/main" val="1697995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6301"/>
                            </p:stCondLst>
                            <p:childTnLst>
                              <p:par>
                                <p:cTn id="8" presetID="2" presetClass="entr" presetSubtype="8"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6801"/>
                            </p:stCondLst>
                            <p:childTnLst>
                              <p:par>
                                <p:cTn id="13" presetID="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50" fill="hold"/>
                                        <p:tgtEl>
                                          <p:spTgt spid="9"/>
                                        </p:tgtEl>
                                        <p:attrNameLst>
                                          <p:attrName>ppt_x</p:attrName>
                                        </p:attrNameLst>
                                      </p:cBhvr>
                                      <p:tavLst>
                                        <p:tav tm="0">
                                          <p:val>
                                            <p:strVal val="1+#ppt_w/2"/>
                                          </p:val>
                                        </p:tav>
                                        <p:tav tm="100000">
                                          <p:val>
                                            <p:strVal val="#ppt_x"/>
                                          </p:val>
                                        </p:tav>
                                      </p:tavLst>
                                    </p:anim>
                                    <p:anim calcmode="lin" valueType="num">
                                      <p:cBhvr additive="base">
                                        <p:cTn id="16" dur="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2611055" y="246981"/>
            <a:ext cx="3358361" cy="492443"/>
          </a:xfrm>
          <a:prstGeom prst="rect">
            <a:avLst/>
          </a:prstGeom>
          <a:noFill/>
          <a:effectLst/>
        </p:spPr>
        <p:txBody>
          <a:bodyPr wrap="square" rtlCol="0">
            <a:spAutoFit/>
          </a:bodyPr>
          <a:lstStyle/>
          <a:p>
            <a:r>
              <a:rPr lang="tr-TR" sz="2600" b="1" dirty="0"/>
              <a:t>Sağlıklı Yaşamak İçin…</a:t>
            </a:r>
          </a:p>
        </p:txBody>
      </p:sp>
      <p:sp>
        <p:nvSpPr>
          <p:cNvPr id="7" name="Dikdörtgen 1"/>
          <p:cNvSpPr/>
          <p:nvPr/>
        </p:nvSpPr>
        <p:spPr>
          <a:xfrm>
            <a:off x="2601862" y="739424"/>
            <a:ext cx="4875315" cy="1323439"/>
          </a:xfrm>
          <a:prstGeom prst="rect">
            <a:avLst/>
          </a:prstGeom>
        </p:spPr>
        <p:txBody>
          <a:bodyPr wrap="square">
            <a:spAutoFit/>
          </a:bodyPr>
          <a:lstStyle/>
          <a:p>
            <a:r>
              <a:rPr lang="tr-TR" sz="1600" b="1" dirty="0"/>
              <a:t>Vücudun doğal dengesini korumak sağlıklı olmak demektir. Vücudumuz kendisini korur ve hastalıklara karşı savunur. Ama bizim de ona yardımcı olmamız gerekir. Peki vücudumuzun hastalıklarla savaşması ve daha güçlü olması için ona nasıl yardımcı olabiliriz?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 y="198"/>
            <a:ext cx="10079302" cy="7559476"/>
          </a:xfrm>
          <a:prstGeom prst="rect">
            <a:avLst/>
          </a:prstGeom>
        </p:spPr>
      </p:pic>
      <p:sp>
        <p:nvSpPr>
          <p:cNvPr id="8" name="TextBox 2"/>
          <p:cNvSpPr txBox="1"/>
          <p:nvPr/>
        </p:nvSpPr>
        <p:spPr>
          <a:xfrm>
            <a:off x="525063" y="231594"/>
            <a:ext cx="4584926" cy="1384995"/>
          </a:xfrm>
          <a:prstGeom prst="rect">
            <a:avLst/>
          </a:prstGeom>
          <a:noFill/>
          <a:effectLst/>
        </p:spPr>
        <p:txBody>
          <a:bodyPr wrap="square" rtlCol="0">
            <a:spAutoFit/>
          </a:bodyPr>
          <a:lstStyle/>
          <a:p>
            <a:r>
              <a:rPr lang="tr-TR" sz="2800" b="1" dirty="0">
                <a:solidFill>
                  <a:srgbClr val="FF0000"/>
                </a:solidFill>
              </a:rPr>
              <a:t>Yetersiz veya Dengesiz Beslenme Sağlığı Olumsuz Etkiler! </a:t>
            </a:r>
          </a:p>
        </p:txBody>
      </p:sp>
      <p:sp>
        <p:nvSpPr>
          <p:cNvPr id="11" name="Dikdörtgen 1"/>
          <p:cNvSpPr/>
          <p:nvPr/>
        </p:nvSpPr>
        <p:spPr>
          <a:xfrm>
            <a:off x="5596686" y="1836286"/>
            <a:ext cx="4255237" cy="2616101"/>
          </a:xfrm>
          <a:prstGeom prst="rect">
            <a:avLst/>
          </a:prstGeom>
        </p:spPr>
        <p:txBody>
          <a:bodyPr wrap="square">
            <a:spAutoFit/>
          </a:bodyPr>
          <a:lstStyle/>
          <a:p>
            <a:r>
              <a:rPr lang="tr-TR" sz="2800" b="1" dirty="0"/>
              <a:t>Yetersiz Beslenme</a:t>
            </a:r>
          </a:p>
          <a:p>
            <a:r>
              <a:rPr lang="tr-TR" sz="2000" b="1" dirty="0"/>
              <a:t>Vücudun ihtiyacından daha az gıda tüketilmesi…</a:t>
            </a:r>
          </a:p>
          <a:p>
            <a:endParaRPr lang="tr-TR" sz="2800" b="1" dirty="0"/>
          </a:p>
          <a:p>
            <a:r>
              <a:rPr lang="tr-TR" sz="2800" b="1" dirty="0"/>
              <a:t>Dengesiz Beslenme</a:t>
            </a:r>
          </a:p>
          <a:p>
            <a:r>
              <a:rPr lang="tr-TR" sz="2000" b="1" dirty="0"/>
              <a:t>Bazı yiyeceklerin gereğinden fazla tüketilmesi…</a:t>
            </a:r>
          </a:p>
        </p:txBody>
      </p:sp>
    </p:spTree>
    <p:extLst>
      <p:ext uri="{BB962C8B-B14F-4D97-AF65-F5344CB8AC3E}">
        <p14:creationId xmlns:p14="http://schemas.microsoft.com/office/powerpoint/2010/main" val="3388236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8" presetClass="entr" presetSubtype="6" fill="hold" grpId="0"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strips(downRight)">
                                      <p:cBhvr>
                                        <p:cTn id="12" dur="1000"/>
                                        <p:tgtEl>
                                          <p:spTgt spid="11">
                                            <p:txEl>
                                              <p:pRg st="0" end="0"/>
                                            </p:txEl>
                                          </p:spTgt>
                                        </p:tgtEl>
                                      </p:cBhvr>
                                    </p:animEffect>
                                  </p:childTnLst>
                                </p:cTn>
                              </p:par>
                            </p:childTnLst>
                          </p:cTn>
                        </p:par>
                        <p:par>
                          <p:cTn id="13" fill="hold">
                            <p:stCondLst>
                              <p:cond delay="2000"/>
                            </p:stCondLst>
                            <p:childTnLst>
                              <p:par>
                                <p:cTn id="14" presetID="18" presetClass="entr" presetSubtype="6" fill="hold" grpId="0"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strips(downRight)">
                                      <p:cBhvr>
                                        <p:cTn id="16" dur="1000"/>
                                        <p:tgtEl>
                                          <p:spTgt spid="11">
                                            <p:txEl>
                                              <p:pRg st="1" end="1"/>
                                            </p:txEl>
                                          </p:spTgt>
                                        </p:tgtEl>
                                      </p:cBhvr>
                                    </p:animEffect>
                                  </p:childTnLst>
                                </p:cTn>
                              </p:par>
                            </p:childTnLst>
                          </p:cTn>
                        </p:par>
                        <p:par>
                          <p:cTn id="17" fill="hold">
                            <p:stCondLst>
                              <p:cond delay="3000"/>
                            </p:stCondLst>
                            <p:childTnLst>
                              <p:par>
                                <p:cTn id="18" presetID="18" presetClass="entr" presetSubtype="6" fill="hold" grpId="0" nodeType="after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strips(downRight)">
                                      <p:cBhvr>
                                        <p:cTn id="20" dur="1000"/>
                                        <p:tgtEl>
                                          <p:spTgt spid="11">
                                            <p:txEl>
                                              <p:pRg st="3" end="3"/>
                                            </p:txEl>
                                          </p:spTgt>
                                        </p:tgtEl>
                                      </p:cBhvr>
                                    </p:animEffect>
                                  </p:childTnLst>
                                </p:cTn>
                              </p:par>
                            </p:childTnLst>
                          </p:cTn>
                        </p:par>
                        <p:par>
                          <p:cTn id="21" fill="hold">
                            <p:stCondLst>
                              <p:cond delay="4000"/>
                            </p:stCondLst>
                            <p:childTnLst>
                              <p:par>
                                <p:cTn id="22" presetID="18" presetClass="entr" presetSubtype="6" fill="hold" grpId="0" nodeType="after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strips(downRight)">
                                      <p:cBhvr>
                                        <p:cTn id="24"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4" cy="7559673"/>
          </a:xfrm>
          <a:prstGeom prst="rect">
            <a:avLst/>
          </a:prstGeom>
        </p:spPr>
      </p:pic>
      <p:sp>
        <p:nvSpPr>
          <p:cNvPr id="6" name="TextBox 5"/>
          <p:cNvSpPr txBox="1"/>
          <p:nvPr/>
        </p:nvSpPr>
        <p:spPr>
          <a:xfrm>
            <a:off x="520495" y="187131"/>
            <a:ext cx="8662141" cy="646331"/>
          </a:xfrm>
          <a:prstGeom prst="rect">
            <a:avLst/>
          </a:prstGeom>
          <a:noFill/>
          <a:effectLst/>
        </p:spPr>
        <p:txBody>
          <a:bodyPr wrap="square" rtlCol="0">
            <a:spAutoFit/>
          </a:bodyPr>
          <a:lstStyle/>
          <a:p>
            <a:r>
              <a:rPr lang="tr-TR" sz="3600" b="1" dirty="0">
                <a:solidFill>
                  <a:srgbClr val="FF0000"/>
                </a:solidFill>
              </a:rPr>
              <a:t>Hayvanınızın </a:t>
            </a:r>
            <a:r>
              <a:rPr lang="tr-TR" sz="3600" b="1" dirty="0" smtClean="0">
                <a:solidFill>
                  <a:srgbClr val="FF0000"/>
                </a:solidFill>
              </a:rPr>
              <a:t>sağlığı ve kendi sağlığınız için…</a:t>
            </a:r>
            <a:endParaRPr lang="tr-TR" sz="3600" b="1" dirty="0">
              <a:solidFill>
                <a:srgbClr val="FF0000"/>
              </a:solidFill>
            </a:endParaRPr>
          </a:p>
        </p:txBody>
      </p:sp>
      <p:sp>
        <p:nvSpPr>
          <p:cNvPr id="10" name="Dikdörtgen 3"/>
          <p:cNvSpPr/>
          <p:nvPr/>
        </p:nvSpPr>
        <p:spPr>
          <a:xfrm>
            <a:off x="520496" y="1020593"/>
            <a:ext cx="5865556" cy="5847755"/>
          </a:xfrm>
          <a:prstGeom prst="rect">
            <a:avLst/>
          </a:prstGeom>
        </p:spPr>
        <p:txBody>
          <a:bodyPr wrap="square">
            <a:spAutoFit/>
          </a:bodyPr>
          <a:lstStyle/>
          <a:p>
            <a:pPr marL="342900" indent="-342900">
              <a:buFont typeface="Wingdings" panose="05000000000000000000" pitchFamily="2" charset="2"/>
              <a:buChar char="Ø"/>
            </a:pPr>
            <a:r>
              <a:rPr lang="tr-TR" sz="2200" b="1" dirty="0"/>
              <a:t>Evinizi her gün sık sık havalandırın!</a:t>
            </a:r>
          </a:p>
          <a:p>
            <a:pPr marL="342900" indent="-342900">
              <a:buFont typeface="Wingdings" panose="05000000000000000000" pitchFamily="2" charset="2"/>
              <a:buChar char="Ø"/>
            </a:pPr>
            <a:r>
              <a:rPr lang="tr-TR" sz="2200" b="1" dirty="0"/>
              <a:t>Hayvanın veteriner hekime gitme zamanlarını ve aşılarını ailenize hatırlatın.</a:t>
            </a:r>
          </a:p>
          <a:p>
            <a:pPr marL="342900" indent="-342900">
              <a:buFont typeface="Wingdings" panose="05000000000000000000" pitchFamily="2" charset="2"/>
              <a:buChar char="Ø"/>
            </a:pPr>
            <a:r>
              <a:rPr lang="tr-TR" sz="2200" b="1" dirty="0"/>
              <a:t>Hayvanınızın temizlik ve bakımına özen gösterin!</a:t>
            </a:r>
          </a:p>
          <a:p>
            <a:pPr marL="342900" indent="-342900">
              <a:buFont typeface="Wingdings" panose="05000000000000000000" pitchFamily="2" charset="2"/>
              <a:buChar char="Ø"/>
            </a:pPr>
            <a:r>
              <a:rPr lang="tr-TR" sz="2200" b="1" dirty="0" smtClean="0"/>
              <a:t>Hayvanla </a:t>
            </a:r>
            <a:r>
              <a:rPr lang="tr-TR" sz="2200" b="1" dirty="0"/>
              <a:t>birebir teması mümkün olduğunca azaltın!</a:t>
            </a:r>
          </a:p>
          <a:p>
            <a:pPr marL="342900" indent="-342900">
              <a:buFont typeface="Wingdings" panose="05000000000000000000" pitchFamily="2" charset="2"/>
              <a:buChar char="Ø"/>
            </a:pPr>
            <a:r>
              <a:rPr lang="tr-TR" sz="2200" b="1" dirty="0"/>
              <a:t>Hayvanla temas ettikten sonra mutlaka ellerinizi yıkayın!</a:t>
            </a:r>
          </a:p>
          <a:p>
            <a:pPr marL="342900" indent="-342900">
              <a:buFont typeface="Wingdings" panose="05000000000000000000" pitchFamily="2" charset="2"/>
              <a:buChar char="Ø"/>
            </a:pPr>
            <a:r>
              <a:rPr lang="tr-TR" sz="2200" b="1" dirty="0"/>
              <a:t>Hayvanı, yattığınız odaya ve yatağınıza almayın!</a:t>
            </a:r>
          </a:p>
          <a:p>
            <a:pPr marL="342900" indent="-342900">
              <a:buFont typeface="Wingdings" panose="05000000000000000000" pitchFamily="2" charset="2"/>
              <a:buChar char="Ø"/>
            </a:pPr>
            <a:r>
              <a:rPr lang="tr-TR" sz="2200" b="1" dirty="0"/>
              <a:t>Astım ve alerji sorununuz varsa asla tüylü bir hayvan beslemeyin!</a:t>
            </a:r>
          </a:p>
          <a:p>
            <a:pPr marL="342900" indent="-342900">
              <a:buFont typeface="Wingdings" panose="05000000000000000000" pitchFamily="2" charset="2"/>
              <a:buChar char="Ø"/>
            </a:pPr>
            <a:r>
              <a:rPr lang="tr-TR" sz="2200" b="1" dirty="0"/>
              <a:t>Hayvanın dışkısıyla temas etmeyin!</a:t>
            </a:r>
          </a:p>
          <a:p>
            <a:pPr marL="342900" indent="-342900">
              <a:buFont typeface="Wingdings" panose="05000000000000000000" pitchFamily="2" charset="2"/>
              <a:buChar char="Ø"/>
            </a:pPr>
            <a:r>
              <a:rPr lang="tr-TR" sz="2200" b="1" dirty="0"/>
              <a:t>Kediniz varsa tuvalet kumunu temiz tutun, başkalarını bu kumla temas etmemeleri konusunda uyarın!</a:t>
            </a:r>
          </a:p>
        </p:txBody>
      </p:sp>
    </p:spTree>
    <p:extLst>
      <p:ext uri="{BB962C8B-B14F-4D97-AF65-F5344CB8AC3E}">
        <p14:creationId xmlns:p14="http://schemas.microsoft.com/office/powerpoint/2010/main" val="2893054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10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8" fill="hold" grpId="0" nodeType="after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 calcmode="lin" valueType="num">
                                      <p:cBhvr additive="base">
                                        <p:cTn id="22" dur="10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8" fill="hold" grpId="0"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 calcmode="lin" valueType="num">
                                      <p:cBhvr additive="base">
                                        <p:cTn id="27" dur="10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8" fill="hold" grpId="0" nodeType="after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 calcmode="lin" valueType="num">
                                      <p:cBhvr additive="base">
                                        <p:cTn id="32" dur="10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5500"/>
                            </p:stCondLst>
                            <p:childTnLst>
                              <p:par>
                                <p:cTn id="35" presetID="2" presetClass="entr" presetSubtype="8" fill="hold" grpId="0" nodeType="after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10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6500"/>
                            </p:stCondLst>
                            <p:childTnLst>
                              <p:par>
                                <p:cTn id="40" presetID="2" presetClass="entr" presetSubtype="8" fill="hold" grpId="0" nodeType="after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 calcmode="lin" valueType="num">
                                      <p:cBhvr additive="base">
                                        <p:cTn id="42" dur="10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7500"/>
                            </p:stCondLst>
                            <p:childTnLst>
                              <p:par>
                                <p:cTn id="45" presetID="2" presetClass="entr" presetSubtype="8" fill="hold" grpId="0" nodeType="after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 calcmode="lin" valueType="num">
                                      <p:cBhvr additive="base">
                                        <p:cTn id="47" dur="10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par>
                          <p:cTn id="49" fill="hold">
                            <p:stCondLst>
                              <p:cond delay="8500"/>
                            </p:stCondLst>
                            <p:childTnLst>
                              <p:par>
                                <p:cTn id="50" presetID="2" presetClass="entr" presetSubtype="8" fill="hold" grpId="0" nodeType="afterEffect">
                                  <p:stCondLst>
                                    <p:cond delay="0"/>
                                  </p:stCondLst>
                                  <p:childTnLst>
                                    <p:set>
                                      <p:cBhvr>
                                        <p:cTn id="51" dur="1" fill="hold">
                                          <p:stCondLst>
                                            <p:cond delay="0"/>
                                          </p:stCondLst>
                                        </p:cTn>
                                        <p:tgtEl>
                                          <p:spTgt spid="10">
                                            <p:txEl>
                                              <p:pRg st="8" end="8"/>
                                            </p:txEl>
                                          </p:spTgt>
                                        </p:tgtEl>
                                        <p:attrNameLst>
                                          <p:attrName>style.visibility</p:attrName>
                                        </p:attrNameLst>
                                      </p:cBhvr>
                                      <p:to>
                                        <p:strVal val="visible"/>
                                      </p:to>
                                    </p:set>
                                    <p:anim calcmode="lin" valueType="num">
                                      <p:cBhvr additive="base">
                                        <p:cTn id="52" dur="10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53" dur="1000" fill="hold"/>
                                        <p:tgtEl>
                                          <p:spTgt spid="1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4" cy="7559673"/>
          </a:xfrm>
          <a:prstGeom prst="rect">
            <a:avLst/>
          </a:prstGeom>
        </p:spPr>
      </p:pic>
      <p:sp>
        <p:nvSpPr>
          <p:cNvPr id="6" name="TextBox 5"/>
          <p:cNvSpPr txBox="1"/>
          <p:nvPr/>
        </p:nvSpPr>
        <p:spPr>
          <a:xfrm>
            <a:off x="505747" y="290370"/>
            <a:ext cx="3918769" cy="1200329"/>
          </a:xfrm>
          <a:prstGeom prst="rect">
            <a:avLst/>
          </a:prstGeom>
          <a:noFill/>
          <a:effectLst/>
        </p:spPr>
        <p:txBody>
          <a:bodyPr wrap="square" rtlCol="0">
            <a:spAutoFit/>
          </a:bodyPr>
          <a:lstStyle/>
          <a:p>
            <a:r>
              <a:rPr lang="tr-TR" sz="3600" b="1" dirty="0">
                <a:solidFill>
                  <a:srgbClr val="FF0000"/>
                </a:solidFill>
              </a:rPr>
              <a:t>Kıyafet seçiminde </a:t>
            </a:r>
            <a:endParaRPr lang="tr-TR" sz="3600" b="1" dirty="0" smtClean="0">
              <a:solidFill>
                <a:srgbClr val="FF0000"/>
              </a:solidFill>
            </a:endParaRPr>
          </a:p>
          <a:p>
            <a:r>
              <a:rPr lang="tr-TR" sz="3600" b="1" dirty="0" smtClean="0">
                <a:solidFill>
                  <a:srgbClr val="FF0000"/>
                </a:solidFill>
              </a:rPr>
              <a:t>sağlığınız </a:t>
            </a:r>
            <a:r>
              <a:rPr lang="tr-TR" sz="3600" b="1" dirty="0">
                <a:solidFill>
                  <a:srgbClr val="FF0000"/>
                </a:solidFill>
              </a:rPr>
              <a:t>için…</a:t>
            </a:r>
          </a:p>
        </p:txBody>
      </p:sp>
      <p:sp>
        <p:nvSpPr>
          <p:cNvPr id="10" name="Dikdörtgen 3"/>
          <p:cNvSpPr/>
          <p:nvPr/>
        </p:nvSpPr>
        <p:spPr>
          <a:xfrm>
            <a:off x="623735" y="4949916"/>
            <a:ext cx="9287181" cy="2308324"/>
          </a:xfrm>
          <a:prstGeom prst="rect">
            <a:avLst/>
          </a:prstGeom>
        </p:spPr>
        <p:txBody>
          <a:bodyPr wrap="square">
            <a:spAutoFit/>
          </a:bodyPr>
          <a:lstStyle/>
          <a:p>
            <a:pPr marL="342900" indent="-342900">
              <a:buFont typeface="Wingdings" panose="05000000000000000000" pitchFamily="2" charset="2"/>
              <a:buChar char="Ø"/>
            </a:pPr>
            <a:r>
              <a:rPr lang="tr-TR" sz="2400" b="1" dirty="0"/>
              <a:t>Çevre ve iklim şartlarına uygun kıyafetler seçin!</a:t>
            </a:r>
          </a:p>
          <a:p>
            <a:pPr marL="342900" indent="-342900">
              <a:buFont typeface="Wingdings" panose="05000000000000000000" pitchFamily="2" charset="2"/>
              <a:buChar char="Ø"/>
            </a:pPr>
            <a:r>
              <a:rPr lang="tr-TR" sz="2400" b="1" dirty="0"/>
              <a:t>Yazlık kıyafetlerinizde ince ve pamuktan yapılmış kumaşları tercih edin!</a:t>
            </a:r>
          </a:p>
          <a:p>
            <a:pPr marL="342900" indent="-342900">
              <a:buFont typeface="Wingdings" panose="05000000000000000000" pitchFamily="2" charset="2"/>
              <a:buChar char="Ø"/>
            </a:pPr>
            <a:r>
              <a:rPr lang="tr-TR" sz="2400" b="1" dirty="0"/>
              <a:t>Kışın tek bir kalın kıyafet yerine ince birkaç kat giymeyi tercih edin!</a:t>
            </a:r>
          </a:p>
          <a:p>
            <a:pPr marL="342900" indent="-342900">
              <a:buFont typeface="Wingdings" panose="05000000000000000000" pitchFamily="2" charset="2"/>
              <a:buChar char="Ø"/>
            </a:pPr>
            <a:r>
              <a:rPr lang="tr-TR" sz="2400" b="1" dirty="0"/>
              <a:t>Çok sıkı kıyafetler giymeyin, havadar ve bol kıyafetleri tercih edin!</a:t>
            </a:r>
          </a:p>
          <a:p>
            <a:pPr marL="342900" indent="-342900">
              <a:buFont typeface="Wingdings" panose="05000000000000000000" pitchFamily="2" charset="2"/>
              <a:buChar char="Ø"/>
            </a:pPr>
            <a:r>
              <a:rPr lang="tr-TR" sz="2400" b="1" dirty="0"/>
              <a:t>Ayağı sıkmayan, sağlıklı ayakkabılar giyin!</a:t>
            </a:r>
          </a:p>
        </p:txBody>
      </p:sp>
    </p:spTree>
    <p:extLst>
      <p:ext uri="{BB962C8B-B14F-4D97-AF65-F5344CB8AC3E}">
        <p14:creationId xmlns:p14="http://schemas.microsoft.com/office/powerpoint/2010/main" val="1002365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10">
                                            <p:txEl>
                                              <p:pRg st="0" end="0"/>
                                            </p:txEl>
                                          </p:spTgt>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p:cTn id="18"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0" dur="1000"/>
                                        <p:tgtEl>
                                          <p:spTgt spid="10">
                                            <p:txEl>
                                              <p:pRg st="1" end="1"/>
                                            </p:txEl>
                                          </p:spTgt>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p:cTn id="24"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6" dur="1000"/>
                                        <p:tgtEl>
                                          <p:spTgt spid="10">
                                            <p:txEl>
                                              <p:pRg st="2" end="2"/>
                                            </p:txEl>
                                          </p:spTgt>
                                        </p:tgtEl>
                                      </p:cBhvr>
                                    </p:animEffect>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p:cTn id="30" dur="1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2" dur="1000"/>
                                        <p:tgtEl>
                                          <p:spTgt spid="10">
                                            <p:txEl>
                                              <p:pRg st="3" end="3"/>
                                            </p:txEl>
                                          </p:spTgt>
                                        </p:tgtEl>
                                      </p:cBhvr>
                                    </p:animEffect>
                                  </p:childTnLst>
                                </p:cTn>
                              </p:par>
                            </p:childTnLst>
                          </p:cTn>
                        </p:par>
                        <p:par>
                          <p:cTn id="33" fill="hold">
                            <p:stCondLst>
                              <p:cond delay="4500"/>
                            </p:stCondLst>
                            <p:childTnLst>
                              <p:par>
                                <p:cTn id="34" presetID="53" presetClass="entr" presetSubtype="16" fill="hold" grpId="0" nodeType="after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 calcmode="lin" valueType="num">
                                      <p:cBhvr>
                                        <p:cTn id="36" dur="1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38"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4" cy="7559673"/>
          </a:xfrm>
          <a:prstGeom prst="rect">
            <a:avLst/>
          </a:prstGeom>
        </p:spPr>
      </p:pic>
      <p:sp>
        <p:nvSpPr>
          <p:cNvPr id="5" name="Dikdörtgen 5"/>
          <p:cNvSpPr/>
          <p:nvPr/>
        </p:nvSpPr>
        <p:spPr>
          <a:xfrm>
            <a:off x="1654764" y="4989069"/>
            <a:ext cx="6769510" cy="2246769"/>
          </a:xfrm>
          <a:prstGeom prst="rect">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2800" b="1" dirty="0">
                <a:solidFill>
                  <a:schemeClr val="bg1"/>
                </a:solidFill>
              </a:rPr>
              <a:t>Bağımlılık mı?  Kötü alışkanlık mı?</a:t>
            </a:r>
          </a:p>
          <a:p>
            <a:r>
              <a:rPr lang="tr-TR" sz="2800" b="1" dirty="0">
                <a:solidFill>
                  <a:schemeClr val="bg1"/>
                </a:solidFill>
              </a:rPr>
              <a:t>Onlar da ne?</a:t>
            </a:r>
          </a:p>
          <a:p>
            <a:r>
              <a:rPr lang="tr-TR" sz="2800" b="1" dirty="0">
                <a:solidFill>
                  <a:schemeClr val="bg1"/>
                </a:solidFill>
              </a:rPr>
              <a:t>Hiç umurumda olmaz, beni alakadar etmez, yanıma bile yaklaşamaz!</a:t>
            </a:r>
          </a:p>
          <a:p>
            <a:r>
              <a:rPr lang="tr-TR" sz="2800" b="1" dirty="0" smtClean="0">
                <a:solidFill>
                  <a:schemeClr val="bg1"/>
                </a:solidFill>
                <a:sym typeface="Wingdings" panose="05000000000000000000" pitchFamily="2" charset="2"/>
              </a:rPr>
              <a:t> </a:t>
            </a:r>
            <a:endParaRPr lang="tr-TR" sz="2800" b="1" dirty="0">
              <a:solidFill>
                <a:schemeClr val="bg1"/>
              </a:solidFill>
            </a:endParaRPr>
          </a:p>
        </p:txBody>
      </p:sp>
    </p:spTree>
    <p:extLst>
      <p:ext uri="{BB962C8B-B14F-4D97-AF65-F5344CB8AC3E}">
        <p14:creationId xmlns:p14="http://schemas.microsoft.com/office/powerpoint/2010/main" val="3728249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1.24744E-6 -3.83032E-6 L -1.24744E-6 -0.01029 " pathEditMode="relative" rAng="0" ptsTypes="AA">
                                      <p:cBhvr>
                                        <p:cTn id="6" dur="250" accel="50000" decel="50000" autoRev="1" fill="hold">
                                          <p:stCondLst>
                                            <p:cond delay="0"/>
                                          </p:stCondLst>
                                        </p:cTn>
                                        <p:tgtEl>
                                          <p:spTgt spid="5"/>
                                        </p:tgtEl>
                                        <p:attrNameLst>
                                          <p:attrName>ppt_x</p:attrName>
                                          <p:attrName>ppt_y</p:attrName>
                                        </p:attrNameLst>
                                      </p:cBhvr>
                                      <p:rCtr x="0" y="-525"/>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4" cy="7559673"/>
          </a:xfrm>
          <a:prstGeom prst="rect">
            <a:avLst/>
          </a:prstGeom>
        </p:spPr>
      </p:pic>
      <p:sp>
        <p:nvSpPr>
          <p:cNvPr id="6" name="TextBox 5"/>
          <p:cNvSpPr txBox="1"/>
          <p:nvPr/>
        </p:nvSpPr>
        <p:spPr>
          <a:xfrm>
            <a:off x="452907" y="447826"/>
            <a:ext cx="3712291" cy="646331"/>
          </a:xfrm>
          <a:prstGeom prst="rect">
            <a:avLst/>
          </a:prstGeom>
          <a:noFill/>
          <a:effectLst/>
        </p:spPr>
        <p:txBody>
          <a:bodyPr wrap="square" rtlCol="0">
            <a:spAutoFit/>
          </a:bodyPr>
          <a:lstStyle/>
          <a:p>
            <a:r>
              <a:rPr lang="tr-TR" sz="3600" b="1" dirty="0">
                <a:solidFill>
                  <a:srgbClr val="FF0000"/>
                </a:solidFill>
              </a:rPr>
              <a:t>İyi bir uyku için…</a:t>
            </a:r>
          </a:p>
        </p:txBody>
      </p:sp>
      <p:sp>
        <p:nvSpPr>
          <p:cNvPr id="10" name="Dikdörtgen 3"/>
          <p:cNvSpPr/>
          <p:nvPr/>
        </p:nvSpPr>
        <p:spPr>
          <a:xfrm>
            <a:off x="5703332" y="3011625"/>
            <a:ext cx="4302228" cy="4154984"/>
          </a:xfrm>
          <a:prstGeom prst="rect">
            <a:avLst/>
          </a:prstGeom>
        </p:spPr>
        <p:txBody>
          <a:bodyPr wrap="square">
            <a:spAutoFit/>
          </a:bodyPr>
          <a:lstStyle/>
          <a:p>
            <a:pPr marL="342900" indent="-342900">
              <a:buFont typeface="Wingdings" panose="05000000000000000000" pitchFamily="2" charset="2"/>
              <a:buChar char="Ø"/>
            </a:pPr>
            <a:r>
              <a:rPr lang="tr-TR" sz="2200" b="1" dirty="0"/>
              <a:t>Uykudan kısa bir süre önce yemek </a:t>
            </a:r>
            <a:r>
              <a:rPr lang="tr-TR" sz="2200" b="1" dirty="0" smtClean="0"/>
              <a:t>yemeyin!</a:t>
            </a:r>
            <a:endParaRPr lang="tr-TR" sz="2200" b="1" dirty="0"/>
          </a:p>
          <a:p>
            <a:pPr marL="342900" indent="-342900">
              <a:buFont typeface="Wingdings" panose="05000000000000000000" pitchFamily="2" charset="2"/>
              <a:buChar char="Ø"/>
            </a:pPr>
            <a:r>
              <a:rPr lang="tr-TR" sz="2200" b="1" dirty="0"/>
              <a:t>Gün içerisinde bol </a:t>
            </a:r>
            <a:r>
              <a:rPr lang="tr-TR" sz="2200" b="1" dirty="0" smtClean="0"/>
              <a:t>bol fiziksel </a:t>
            </a:r>
            <a:r>
              <a:rPr lang="tr-TR" sz="2200" b="1" dirty="0"/>
              <a:t>aktivite </a:t>
            </a:r>
            <a:r>
              <a:rPr lang="tr-TR" sz="2200" b="1" dirty="0" smtClean="0"/>
              <a:t>yapın!</a:t>
            </a:r>
            <a:endParaRPr lang="tr-TR" sz="2200" b="1" dirty="0"/>
          </a:p>
          <a:p>
            <a:pPr marL="342900" indent="-342900">
              <a:buFont typeface="Wingdings" panose="05000000000000000000" pitchFamily="2" charset="2"/>
              <a:buChar char="Ø"/>
            </a:pPr>
            <a:r>
              <a:rPr lang="tr-TR" sz="2200" b="1" dirty="0"/>
              <a:t>Gazlı ve şekerli içeceklerden uzak </a:t>
            </a:r>
            <a:r>
              <a:rPr lang="tr-TR" sz="2200" b="1" dirty="0" smtClean="0"/>
              <a:t>durun!</a:t>
            </a:r>
            <a:endParaRPr lang="tr-TR" sz="2200" b="1" dirty="0"/>
          </a:p>
          <a:p>
            <a:pPr marL="342900" indent="-342900">
              <a:buFont typeface="Wingdings" panose="05000000000000000000" pitchFamily="2" charset="2"/>
              <a:buChar char="Ø"/>
            </a:pPr>
            <a:r>
              <a:rPr lang="tr-TR" sz="2200" b="1" dirty="0"/>
              <a:t>Akşam yemeğinde hafif şeyler yemeye özen </a:t>
            </a:r>
            <a:r>
              <a:rPr lang="tr-TR" sz="2200" b="1" dirty="0" smtClean="0"/>
              <a:t>gösterin!</a:t>
            </a:r>
            <a:endParaRPr lang="tr-TR" sz="2200" b="1" dirty="0"/>
          </a:p>
          <a:p>
            <a:pPr marL="342900" indent="-342900">
              <a:buFont typeface="Wingdings" panose="05000000000000000000" pitchFamily="2" charset="2"/>
              <a:buChar char="Ø"/>
            </a:pPr>
            <a:r>
              <a:rPr lang="tr-TR" sz="2200" b="1" dirty="0"/>
              <a:t>Mümkün olduğunca karanlık bir ortamda </a:t>
            </a:r>
            <a:r>
              <a:rPr lang="tr-TR" sz="2200" b="1" dirty="0" smtClean="0"/>
              <a:t>uyuyun!</a:t>
            </a:r>
            <a:endParaRPr lang="tr-TR" sz="2200" b="1" dirty="0"/>
          </a:p>
          <a:p>
            <a:pPr marL="342900" indent="-342900">
              <a:buFont typeface="Wingdings" panose="05000000000000000000" pitchFamily="2" charset="2"/>
              <a:buChar char="Ø"/>
            </a:pPr>
            <a:r>
              <a:rPr lang="tr-TR" sz="2200" b="1" dirty="0"/>
              <a:t>Gece erken </a:t>
            </a:r>
            <a:r>
              <a:rPr lang="tr-TR" sz="2200" b="1" dirty="0" smtClean="0"/>
              <a:t>yatın!</a:t>
            </a:r>
            <a:endParaRPr lang="tr-TR" sz="2200" b="1" dirty="0"/>
          </a:p>
          <a:p>
            <a:pPr marL="342900" indent="-342900">
              <a:buFont typeface="Wingdings" panose="05000000000000000000" pitchFamily="2" charset="2"/>
              <a:buChar char="Ø"/>
            </a:pPr>
            <a:r>
              <a:rPr lang="tr-TR" sz="2200" b="1" dirty="0"/>
              <a:t>Sabah erken </a:t>
            </a:r>
            <a:r>
              <a:rPr lang="tr-TR" sz="2200" b="1" dirty="0" smtClean="0"/>
              <a:t>kalkın!</a:t>
            </a:r>
            <a:endParaRPr lang="tr-TR" sz="2200" b="1" dirty="0"/>
          </a:p>
        </p:txBody>
      </p:sp>
    </p:spTree>
    <p:extLst>
      <p:ext uri="{BB962C8B-B14F-4D97-AF65-F5344CB8AC3E}">
        <p14:creationId xmlns:p14="http://schemas.microsoft.com/office/powerpoint/2010/main" val="348138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 calcmode="lin" valueType="num">
                                      <p:cBhvr additive="base">
                                        <p:cTn id="22"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 calcmode="lin" valueType="num">
                                      <p:cBhvr additive="base">
                                        <p:cTn id="27" dur="500" fill="hold"/>
                                        <p:tgtEl>
                                          <p:spTgt spid="10">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 calcmode="lin" valueType="num">
                                      <p:cBhvr additive="base">
                                        <p:cTn id="32" dur="50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 calcmode="lin" valueType="num">
                                      <p:cBhvr additive="base">
                                        <p:cTn id="42" dur="500" fill="hold"/>
                                        <p:tgtEl>
                                          <p:spTgt spid="10">
                                            <p:txEl>
                                              <p:pRg st="6" end="6"/>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4" cy="7559673"/>
          </a:xfrm>
          <a:prstGeom prst="rect">
            <a:avLst/>
          </a:prstGeom>
        </p:spPr>
      </p:pic>
      <p:sp>
        <p:nvSpPr>
          <p:cNvPr id="6" name="TextBox 5"/>
          <p:cNvSpPr txBox="1"/>
          <p:nvPr/>
        </p:nvSpPr>
        <p:spPr>
          <a:xfrm>
            <a:off x="733126" y="1686690"/>
            <a:ext cx="3712291" cy="646331"/>
          </a:xfrm>
          <a:prstGeom prst="rect">
            <a:avLst/>
          </a:prstGeom>
          <a:noFill/>
          <a:effectLst/>
        </p:spPr>
        <p:txBody>
          <a:bodyPr wrap="square" rtlCol="0">
            <a:spAutoFit/>
          </a:bodyPr>
          <a:lstStyle/>
          <a:p>
            <a:r>
              <a:rPr lang="tr-TR" sz="3600" b="1" dirty="0">
                <a:solidFill>
                  <a:srgbClr val="FF0000"/>
                </a:solidFill>
              </a:rPr>
              <a:t>Özetle…</a:t>
            </a:r>
          </a:p>
        </p:txBody>
      </p:sp>
      <p:sp>
        <p:nvSpPr>
          <p:cNvPr id="10" name="Dikdörtgen 3"/>
          <p:cNvSpPr/>
          <p:nvPr/>
        </p:nvSpPr>
        <p:spPr>
          <a:xfrm>
            <a:off x="626741" y="2524929"/>
            <a:ext cx="8825553" cy="4401205"/>
          </a:xfrm>
          <a:prstGeom prst="rect">
            <a:avLst/>
          </a:prstGeom>
        </p:spPr>
        <p:txBody>
          <a:bodyPr wrap="square">
            <a:spAutoFit/>
          </a:bodyPr>
          <a:lstStyle/>
          <a:p>
            <a:pPr marL="342900" indent="-342900">
              <a:buFont typeface="Wingdings" panose="05000000000000000000" pitchFamily="2" charset="2"/>
              <a:buChar char="Ø"/>
            </a:pPr>
            <a:r>
              <a:rPr lang="tr-TR" sz="2800" b="1" dirty="0"/>
              <a:t>Yeterli ve dengeli </a:t>
            </a:r>
            <a:r>
              <a:rPr lang="tr-TR" sz="2800" b="1" dirty="0" smtClean="0"/>
              <a:t>beslenin!</a:t>
            </a:r>
            <a:endParaRPr lang="tr-TR" sz="2800" b="1" dirty="0"/>
          </a:p>
          <a:p>
            <a:pPr marL="342900" indent="-342900">
              <a:buFont typeface="Wingdings" panose="05000000000000000000" pitchFamily="2" charset="2"/>
              <a:buChar char="Ø"/>
            </a:pPr>
            <a:r>
              <a:rPr lang="tr-TR" sz="2800" b="1" dirty="0"/>
              <a:t>Kişisel </a:t>
            </a:r>
            <a:r>
              <a:rPr lang="tr-TR" sz="2800" b="1" dirty="0" smtClean="0"/>
              <a:t>temizliğinize </a:t>
            </a:r>
            <a:r>
              <a:rPr lang="tr-TR" sz="2800" b="1" dirty="0"/>
              <a:t>dikkat </a:t>
            </a:r>
            <a:r>
              <a:rPr lang="tr-TR" sz="2800" b="1" dirty="0" smtClean="0"/>
              <a:t>edin!</a:t>
            </a:r>
            <a:endParaRPr lang="tr-TR" sz="2800" b="1" dirty="0"/>
          </a:p>
          <a:p>
            <a:pPr marL="342900" indent="-342900">
              <a:buFont typeface="Wingdings" panose="05000000000000000000" pitchFamily="2" charset="2"/>
              <a:buChar char="Ø"/>
            </a:pPr>
            <a:r>
              <a:rPr lang="tr-TR" sz="2800" b="1" dirty="0"/>
              <a:t>Hareketli </a:t>
            </a:r>
            <a:r>
              <a:rPr lang="tr-TR" sz="2800" b="1" dirty="0" smtClean="0"/>
              <a:t>olun; </a:t>
            </a:r>
            <a:r>
              <a:rPr lang="tr-TR" sz="2800" b="1" dirty="0"/>
              <a:t>fiziksel </a:t>
            </a:r>
            <a:r>
              <a:rPr lang="tr-TR" sz="2800" b="1" dirty="0" smtClean="0"/>
              <a:t>aktiviteyi </a:t>
            </a:r>
            <a:r>
              <a:rPr lang="tr-TR" sz="2800" b="1" dirty="0"/>
              <a:t>ihmal </a:t>
            </a:r>
            <a:r>
              <a:rPr lang="tr-TR" sz="2800" b="1" dirty="0" smtClean="0"/>
              <a:t>etmeyin!</a:t>
            </a:r>
            <a:endParaRPr lang="tr-TR" sz="2800" b="1" dirty="0"/>
          </a:p>
          <a:p>
            <a:pPr marL="342900" indent="-342900">
              <a:buFont typeface="Wingdings" panose="05000000000000000000" pitchFamily="2" charset="2"/>
              <a:buChar char="Ø"/>
            </a:pPr>
            <a:r>
              <a:rPr lang="tr-TR" sz="2800" b="1" dirty="0"/>
              <a:t>Hastalıklardan </a:t>
            </a:r>
            <a:r>
              <a:rPr lang="tr-TR" sz="2800" b="1" dirty="0" smtClean="0"/>
              <a:t>korunun!</a:t>
            </a:r>
            <a:endParaRPr lang="tr-TR" sz="2800" b="1" dirty="0"/>
          </a:p>
          <a:p>
            <a:pPr marL="342900" indent="-342900">
              <a:buFont typeface="Wingdings" panose="05000000000000000000" pitchFamily="2" charset="2"/>
              <a:buChar char="Ø"/>
            </a:pPr>
            <a:r>
              <a:rPr lang="tr-TR" sz="2800" b="1" dirty="0"/>
              <a:t>Kronik </a:t>
            </a:r>
            <a:r>
              <a:rPr lang="tr-TR" sz="2800" b="1" dirty="0" smtClean="0"/>
              <a:t>hastalığınız varsa onunla barışık yaşayın!</a:t>
            </a:r>
            <a:endParaRPr lang="tr-TR" sz="2800" b="1" dirty="0"/>
          </a:p>
          <a:p>
            <a:pPr marL="342900" indent="-342900">
              <a:buFont typeface="Wingdings" panose="05000000000000000000" pitchFamily="2" charset="2"/>
              <a:buChar char="Ø"/>
            </a:pPr>
            <a:r>
              <a:rPr lang="tr-TR" sz="2800" b="1" dirty="0" smtClean="0"/>
              <a:t>Yaşadığınız </a:t>
            </a:r>
            <a:r>
              <a:rPr lang="tr-TR" sz="2800" b="1" dirty="0"/>
              <a:t>mekânları temiz ve sağlıklı </a:t>
            </a:r>
            <a:r>
              <a:rPr lang="tr-TR" sz="2800" b="1" dirty="0" smtClean="0"/>
              <a:t>tutun!</a:t>
            </a:r>
            <a:endParaRPr lang="tr-TR" sz="2800" b="1" dirty="0"/>
          </a:p>
          <a:p>
            <a:pPr marL="342900" indent="-342900">
              <a:buFont typeface="Wingdings" panose="05000000000000000000" pitchFamily="2" charset="2"/>
              <a:buChar char="Ø"/>
            </a:pPr>
            <a:r>
              <a:rPr lang="tr-TR" sz="2800" b="1" dirty="0"/>
              <a:t>Evcil </a:t>
            </a:r>
            <a:r>
              <a:rPr lang="tr-TR" sz="2800" b="1" dirty="0" smtClean="0"/>
              <a:t>hayvanınızın </a:t>
            </a:r>
            <a:r>
              <a:rPr lang="tr-TR" sz="2800" b="1" dirty="0"/>
              <a:t>sağlığına özen </a:t>
            </a:r>
            <a:r>
              <a:rPr lang="tr-TR" sz="2800" b="1" dirty="0" smtClean="0"/>
              <a:t>gösterin!</a:t>
            </a:r>
            <a:endParaRPr lang="tr-TR" sz="2800" b="1" dirty="0"/>
          </a:p>
          <a:p>
            <a:pPr marL="342900" indent="-342900">
              <a:buFont typeface="Wingdings" panose="05000000000000000000" pitchFamily="2" charset="2"/>
              <a:buChar char="Ø"/>
            </a:pPr>
            <a:r>
              <a:rPr lang="tr-TR" sz="2800" b="1" dirty="0"/>
              <a:t>Kıyafet seçimini </a:t>
            </a:r>
            <a:r>
              <a:rPr lang="tr-TR" sz="2800" b="1" dirty="0" smtClean="0"/>
              <a:t>önemseyin!</a:t>
            </a:r>
            <a:endParaRPr lang="tr-TR" sz="2800" b="1" dirty="0"/>
          </a:p>
          <a:p>
            <a:pPr marL="342900" indent="-342900">
              <a:buFont typeface="Wingdings" panose="05000000000000000000" pitchFamily="2" charset="2"/>
              <a:buChar char="Ø"/>
            </a:pPr>
            <a:r>
              <a:rPr lang="tr-TR" sz="2800" b="1" dirty="0"/>
              <a:t>Bağımlılıklardan ve kötü alışkanlıklardan uzak </a:t>
            </a:r>
            <a:r>
              <a:rPr lang="tr-TR" sz="2800" b="1" dirty="0" smtClean="0"/>
              <a:t>durun!</a:t>
            </a:r>
            <a:endParaRPr lang="tr-TR" sz="2800" b="1" dirty="0"/>
          </a:p>
          <a:p>
            <a:pPr marL="342900" indent="-342900">
              <a:buFont typeface="Wingdings" panose="05000000000000000000" pitchFamily="2" charset="2"/>
              <a:buChar char="Ø"/>
            </a:pPr>
            <a:r>
              <a:rPr lang="tr-TR" sz="2800" b="1" dirty="0"/>
              <a:t>İyi </a:t>
            </a:r>
            <a:r>
              <a:rPr lang="tr-TR" sz="2800" b="1" dirty="0" smtClean="0"/>
              <a:t>uyuyun!</a:t>
            </a:r>
            <a:endParaRPr lang="tr-TR" sz="2800" b="1" dirty="0"/>
          </a:p>
        </p:txBody>
      </p:sp>
    </p:spTree>
    <p:extLst>
      <p:ext uri="{BB962C8B-B14F-4D97-AF65-F5344CB8AC3E}">
        <p14:creationId xmlns:p14="http://schemas.microsoft.com/office/powerpoint/2010/main" val="3600143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 calcmode="lin" valueType="num">
                                      <p:cBhvr additive="base">
                                        <p:cTn id="22"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 calcmode="lin" valueType="num">
                                      <p:cBhvr additive="base">
                                        <p:cTn id="27" dur="500" fill="hold"/>
                                        <p:tgtEl>
                                          <p:spTgt spid="10">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 calcmode="lin" valueType="num">
                                      <p:cBhvr additive="base">
                                        <p:cTn id="32" dur="50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 calcmode="lin" valueType="num">
                                      <p:cBhvr additive="base">
                                        <p:cTn id="42" dur="500" fill="hold"/>
                                        <p:tgtEl>
                                          <p:spTgt spid="10">
                                            <p:txEl>
                                              <p:pRg st="6" end="6"/>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 calcmode="lin" valueType="num">
                                      <p:cBhvr additive="base">
                                        <p:cTn id="47" dur="500" fill="hold"/>
                                        <p:tgtEl>
                                          <p:spTgt spid="10">
                                            <p:txEl>
                                              <p:pRg st="7" end="7"/>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10">
                                            <p:txEl>
                                              <p:pRg st="8" end="8"/>
                                            </p:txEl>
                                          </p:spTgt>
                                        </p:tgtEl>
                                        <p:attrNameLst>
                                          <p:attrName>style.visibility</p:attrName>
                                        </p:attrNameLst>
                                      </p:cBhvr>
                                      <p:to>
                                        <p:strVal val="visible"/>
                                      </p:to>
                                    </p:set>
                                    <p:anim calcmode="lin" valueType="num">
                                      <p:cBhvr additive="base">
                                        <p:cTn id="52" dur="500" fill="hold"/>
                                        <p:tgtEl>
                                          <p:spTgt spid="10">
                                            <p:txEl>
                                              <p:pRg st="8" end="8"/>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0">
                                            <p:txEl>
                                              <p:pRg st="8" end="8"/>
                                            </p:tx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10">
                                            <p:txEl>
                                              <p:pRg st="9" end="9"/>
                                            </p:txEl>
                                          </p:spTgt>
                                        </p:tgtEl>
                                        <p:attrNameLst>
                                          <p:attrName>style.visibility</p:attrName>
                                        </p:attrNameLst>
                                      </p:cBhvr>
                                      <p:to>
                                        <p:strVal val="visible"/>
                                      </p:to>
                                    </p:set>
                                    <p:anim calcmode="lin" valueType="num">
                                      <p:cBhvr additive="base">
                                        <p:cTn id="57" dur="500" fill="hold"/>
                                        <p:tgtEl>
                                          <p:spTgt spid="10">
                                            <p:txEl>
                                              <p:pRg st="9" end="9"/>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4" y="0"/>
            <a:ext cx="5400675" cy="7200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186" y="6961944"/>
            <a:ext cx="5400666" cy="597730"/>
          </a:xfrm>
          <a:prstGeom prst="rect">
            <a:avLst/>
          </a:prstGeom>
        </p:spPr>
      </p:pic>
    </p:spTree>
    <p:extLst>
      <p:ext uri="{BB962C8B-B14F-4D97-AF65-F5344CB8AC3E}">
        <p14:creationId xmlns:p14="http://schemas.microsoft.com/office/powerpoint/2010/main" val="3773213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39182" y="5437412"/>
            <a:ext cx="5400670" cy="490067"/>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2000" dirty="0"/>
              <a:t>Fotoğraflar, Grafik Çalışmaları, Videolar</a:t>
            </a:r>
            <a:endParaRPr lang="en-US" sz="2000" dirty="0"/>
          </a:p>
        </p:txBody>
      </p:sp>
      <p:sp>
        <p:nvSpPr>
          <p:cNvPr id="9" name="TextBox 8"/>
          <p:cNvSpPr txBox="1"/>
          <p:nvPr/>
        </p:nvSpPr>
        <p:spPr>
          <a:xfrm>
            <a:off x="383458" y="5989614"/>
            <a:ext cx="9291483" cy="738664"/>
          </a:xfrm>
          <a:prstGeom prst="rect">
            <a:avLst/>
          </a:prstGeom>
          <a:noFill/>
          <a:effectLst/>
        </p:spPr>
        <p:txBody>
          <a:bodyPr wrap="square" rtlCol="0">
            <a:spAutoFit/>
          </a:bodyPr>
          <a:lstStyle/>
          <a:p>
            <a:pPr algn="ctr"/>
            <a:r>
              <a:rPr lang="en-US" sz="1400" dirty="0"/>
              <a:t>© </a:t>
            </a:r>
            <a:r>
              <a:rPr lang="en-US" sz="1400" dirty="0" smtClean="0"/>
              <a:t>Matthew Cole</a:t>
            </a:r>
            <a:r>
              <a:rPr lang="tr-TR" sz="1400" dirty="0" smtClean="0"/>
              <a:t>, </a:t>
            </a:r>
            <a:r>
              <a:rPr lang="en-US" sz="1400" dirty="0" smtClean="0"/>
              <a:t>© </a:t>
            </a:r>
            <a:r>
              <a:rPr lang="en-US" sz="1400" dirty="0" err="1" smtClean="0"/>
              <a:t>wizdata</a:t>
            </a:r>
            <a:r>
              <a:rPr lang="tr-TR" sz="1400" dirty="0" smtClean="0"/>
              <a:t>, </a:t>
            </a:r>
            <a:r>
              <a:rPr lang="en-US" sz="1400" dirty="0"/>
              <a:t>© </a:t>
            </a:r>
            <a:r>
              <a:rPr lang="en-US" sz="1400" dirty="0" err="1" smtClean="0"/>
              <a:t>Baillou</a:t>
            </a:r>
            <a:r>
              <a:rPr lang="tr-TR" sz="1400" dirty="0" smtClean="0"/>
              <a:t>, </a:t>
            </a:r>
            <a:r>
              <a:rPr lang="en-US" sz="1400" dirty="0"/>
              <a:t>© </a:t>
            </a:r>
            <a:r>
              <a:rPr lang="en-US" sz="1400" dirty="0" err="1" smtClean="0"/>
              <a:t>jr_casas</a:t>
            </a:r>
            <a:r>
              <a:rPr lang="tr-TR" sz="1400" dirty="0" smtClean="0"/>
              <a:t>, </a:t>
            </a:r>
            <a:r>
              <a:rPr lang="en-US" sz="1400" dirty="0"/>
              <a:t>© </a:t>
            </a:r>
            <a:r>
              <a:rPr lang="en-US" sz="1400" dirty="0" err="1" smtClean="0"/>
              <a:t>magann</a:t>
            </a:r>
            <a:r>
              <a:rPr lang="tr-TR" sz="1400" dirty="0" smtClean="0"/>
              <a:t>, </a:t>
            </a:r>
            <a:r>
              <a:rPr lang="en-US" sz="1400" dirty="0"/>
              <a:t>© </a:t>
            </a:r>
            <a:r>
              <a:rPr lang="en-US" sz="1400" dirty="0" err="1" smtClean="0"/>
              <a:t>Trueffelpix</a:t>
            </a:r>
            <a:r>
              <a:rPr lang="tr-TR" sz="1400" dirty="0" smtClean="0"/>
              <a:t>, </a:t>
            </a:r>
            <a:r>
              <a:rPr lang="en-US" sz="1400" dirty="0"/>
              <a:t>© Annett </a:t>
            </a:r>
            <a:r>
              <a:rPr lang="en-US" sz="1400" dirty="0" err="1" smtClean="0"/>
              <a:t>Seidler</a:t>
            </a:r>
            <a:r>
              <a:rPr lang="tr-TR" sz="1400" dirty="0" smtClean="0"/>
              <a:t>, </a:t>
            </a:r>
            <a:r>
              <a:rPr lang="en-US" sz="1400" dirty="0"/>
              <a:t>© </a:t>
            </a:r>
            <a:r>
              <a:rPr lang="en-US" sz="1400" dirty="0" smtClean="0"/>
              <a:t>h4nk</a:t>
            </a:r>
            <a:r>
              <a:rPr lang="tr-TR" sz="1400" dirty="0"/>
              <a:t>, </a:t>
            </a:r>
            <a:endParaRPr lang="tr-TR" sz="1400" dirty="0" smtClean="0"/>
          </a:p>
          <a:p>
            <a:pPr algn="ctr"/>
            <a:r>
              <a:rPr lang="tr-TR" sz="1400" dirty="0" smtClean="0"/>
              <a:t>© </a:t>
            </a:r>
            <a:r>
              <a:rPr lang="tr-TR" sz="1400" dirty="0"/>
              <a:t>Marie-</a:t>
            </a:r>
            <a:r>
              <a:rPr lang="tr-TR" sz="1400" dirty="0" err="1"/>
              <a:t>Thérèse</a:t>
            </a:r>
            <a:r>
              <a:rPr lang="tr-TR" sz="1400" dirty="0"/>
              <a:t> </a:t>
            </a:r>
            <a:r>
              <a:rPr lang="tr-TR" sz="1400" dirty="0" smtClean="0"/>
              <a:t>GUIHAL, </a:t>
            </a:r>
            <a:r>
              <a:rPr lang="en-US" sz="1400" dirty="0"/>
              <a:t>© </a:t>
            </a:r>
            <a:r>
              <a:rPr lang="en-US" sz="1400" dirty="0" smtClean="0"/>
              <a:t>pixdesign123</a:t>
            </a:r>
            <a:r>
              <a:rPr lang="tr-TR" sz="1400" dirty="0" smtClean="0"/>
              <a:t>, </a:t>
            </a:r>
            <a:r>
              <a:rPr lang="en-US" sz="1400" dirty="0" smtClean="0"/>
              <a:t>© sababa66</a:t>
            </a:r>
            <a:r>
              <a:rPr lang="tr-TR" sz="1400" dirty="0" smtClean="0"/>
              <a:t>, </a:t>
            </a:r>
            <a:r>
              <a:rPr lang="en-US" sz="1400" dirty="0"/>
              <a:t>© </a:t>
            </a:r>
            <a:r>
              <a:rPr lang="en-US" sz="1400" dirty="0" err="1"/>
              <a:t>Klara</a:t>
            </a:r>
            <a:r>
              <a:rPr lang="en-US" sz="1400" dirty="0"/>
              <a:t> </a:t>
            </a:r>
            <a:r>
              <a:rPr lang="en-US" sz="1400" dirty="0" err="1" smtClean="0"/>
              <a:t>Viskova</a:t>
            </a:r>
            <a:r>
              <a:rPr lang="tr-TR" sz="1400" dirty="0" smtClean="0"/>
              <a:t>, </a:t>
            </a:r>
            <a:r>
              <a:rPr lang="en-US" sz="1400" dirty="0"/>
              <a:t>© </a:t>
            </a:r>
            <a:r>
              <a:rPr lang="en-US" sz="1400" dirty="0" err="1" smtClean="0"/>
              <a:t>ankomando</a:t>
            </a:r>
            <a:r>
              <a:rPr lang="tr-TR" sz="1400" dirty="0" smtClean="0"/>
              <a:t>, </a:t>
            </a:r>
            <a:r>
              <a:rPr lang="en-US" sz="1400" dirty="0"/>
              <a:t>© </a:t>
            </a:r>
            <a:r>
              <a:rPr lang="en-US" sz="1400" dirty="0" err="1" smtClean="0"/>
              <a:t>cirodelia</a:t>
            </a:r>
            <a:r>
              <a:rPr lang="tr-TR" sz="1400" dirty="0" smtClean="0"/>
              <a:t>, </a:t>
            </a:r>
          </a:p>
          <a:p>
            <a:pPr algn="ctr"/>
            <a:r>
              <a:rPr lang="en-US" sz="1400" dirty="0" smtClean="0"/>
              <a:t>© </a:t>
            </a:r>
            <a:r>
              <a:rPr lang="en-US" sz="1400" dirty="0" err="1" smtClean="0"/>
              <a:t>okalinichenko</a:t>
            </a:r>
            <a:r>
              <a:rPr lang="tr-TR" sz="1400" dirty="0" smtClean="0"/>
              <a:t>, </a:t>
            </a:r>
            <a:r>
              <a:rPr lang="en-US" sz="1400" dirty="0" smtClean="0"/>
              <a:t>© </a:t>
            </a:r>
            <a:r>
              <a:rPr lang="en-US" sz="1400" dirty="0" err="1" smtClean="0"/>
              <a:t>destina</a:t>
            </a:r>
            <a:r>
              <a:rPr lang="tr-TR" sz="1400" dirty="0" smtClean="0"/>
              <a:t>, </a:t>
            </a:r>
            <a:r>
              <a:rPr lang="en-US" sz="1400" dirty="0"/>
              <a:t>© </a:t>
            </a:r>
            <a:r>
              <a:rPr lang="en-US" sz="1400" dirty="0" err="1" smtClean="0"/>
              <a:t>aeroking</a:t>
            </a:r>
            <a:r>
              <a:rPr lang="tr-TR" sz="1400" dirty="0" smtClean="0"/>
              <a:t>  </a:t>
            </a:r>
            <a:r>
              <a:rPr lang="tr-TR" sz="1400" dirty="0" smtClean="0">
                <a:ln w="9525">
                  <a:noFill/>
                  <a:prstDash val="solid"/>
                </a:ln>
              </a:rPr>
              <a:t>– </a:t>
            </a:r>
            <a:r>
              <a:rPr lang="tr-TR" sz="1400" dirty="0">
                <a:ln w="9525">
                  <a:noFill/>
                  <a:prstDash val="solid"/>
                </a:ln>
              </a:rPr>
              <a:t>Fotolia.com</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23037"/>
            <a:ext cx="10079038" cy="836639"/>
          </a:xfrm>
          <a:prstGeom prst="rect">
            <a:avLst/>
          </a:prstGeom>
        </p:spPr>
      </p:pic>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1001" y="2504991"/>
            <a:ext cx="971686" cy="1533739"/>
          </a:xfrm>
          <a:prstGeom prst="rect">
            <a:avLst/>
          </a:prstGeom>
        </p:spPr>
      </p:pic>
    </p:spTree>
    <p:extLst>
      <p:ext uri="{BB962C8B-B14F-4D97-AF65-F5344CB8AC3E}">
        <p14:creationId xmlns:p14="http://schemas.microsoft.com/office/powerpoint/2010/main" val="833154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0079567" cy="7559675"/>
          </a:xfrm>
          <a:prstGeom prst="rect">
            <a:avLst/>
          </a:prstGeom>
        </p:spPr>
      </p:pic>
      <p:sp>
        <p:nvSpPr>
          <p:cNvPr id="8" name="TextBox 7"/>
          <p:cNvSpPr txBox="1"/>
          <p:nvPr/>
        </p:nvSpPr>
        <p:spPr>
          <a:xfrm>
            <a:off x="5739406" y="198461"/>
            <a:ext cx="3982065" cy="830997"/>
          </a:xfrm>
          <a:prstGeom prst="rect">
            <a:avLst/>
          </a:prstGeom>
          <a:noFill/>
          <a:effectLst/>
        </p:spPr>
        <p:txBody>
          <a:bodyPr wrap="square" rtlCol="0">
            <a:spAutoFit/>
          </a:bodyPr>
          <a:lstStyle/>
          <a:p>
            <a:pPr algn="r"/>
            <a:r>
              <a:rPr lang="tr-TR" sz="2400" b="1" dirty="0">
                <a:solidFill>
                  <a:srgbClr val="FF0000"/>
                </a:solidFill>
              </a:rPr>
              <a:t>Neden dengesiz besleniriz?</a:t>
            </a:r>
          </a:p>
          <a:p>
            <a:pPr algn="r"/>
            <a:r>
              <a:rPr lang="tr-TR" sz="2400" b="1" dirty="0">
                <a:solidFill>
                  <a:srgbClr val="FF0000"/>
                </a:solidFill>
              </a:rPr>
              <a:t>Neden yetersiz besleniriz?</a:t>
            </a:r>
          </a:p>
        </p:txBody>
      </p:sp>
      <p:sp>
        <p:nvSpPr>
          <p:cNvPr id="7" name="TextBox 2"/>
          <p:cNvSpPr txBox="1"/>
          <p:nvPr/>
        </p:nvSpPr>
        <p:spPr>
          <a:xfrm>
            <a:off x="7311125" y="1900673"/>
            <a:ext cx="2040615" cy="769441"/>
          </a:xfrm>
          <a:prstGeom prst="rect">
            <a:avLst/>
          </a:prstGeom>
          <a:noFill/>
          <a:effectLst/>
        </p:spPr>
        <p:txBody>
          <a:bodyPr wrap="square" rtlCol="0">
            <a:spAutoFit/>
          </a:bodyPr>
          <a:lstStyle/>
          <a:p>
            <a:pPr algn="r"/>
            <a:r>
              <a:rPr lang="tr-TR" sz="4400" b="1" dirty="0" smtClean="0">
                <a:solidFill>
                  <a:schemeClr val="bg1">
                    <a:lumMod val="85000"/>
                  </a:schemeClr>
                </a:solidFill>
                <a:latin typeface="+mn-lt"/>
              </a:rPr>
              <a:t>Neden?</a:t>
            </a:r>
          </a:p>
        </p:txBody>
      </p:sp>
      <p:sp>
        <p:nvSpPr>
          <p:cNvPr id="11" name="TextBox 2"/>
          <p:cNvSpPr txBox="1"/>
          <p:nvPr/>
        </p:nvSpPr>
        <p:spPr>
          <a:xfrm>
            <a:off x="4950430" y="2445805"/>
            <a:ext cx="1742896" cy="646331"/>
          </a:xfrm>
          <a:prstGeom prst="rect">
            <a:avLst/>
          </a:prstGeom>
          <a:noFill/>
          <a:effectLst/>
        </p:spPr>
        <p:txBody>
          <a:bodyPr wrap="square" rtlCol="0">
            <a:spAutoFit/>
          </a:bodyPr>
          <a:lstStyle/>
          <a:p>
            <a:pPr algn="r"/>
            <a:r>
              <a:rPr lang="tr-TR" sz="3600" b="1" dirty="0" smtClean="0">
                <a:solidFill>
                  <a:schemeClr val="bg1">
                    <a:lumMod val="75000"/>
                  </a:schemeClr>
                </a:solidFill>
                <a:latin typeface="+mn-lt"/>
              </a:rPr>
              <a:t>Neden?</a:t>
            </a:r>
            <a:endParaRPr lang="tr-TR" sz="4400" b="1" dirty="0" smtClean="0">
              <a:solidFill>
                <a:schemeClr val="bg1">
                  <a:lumMod val="75000"/>
                </a:schemeClr>
              </a:solidFill>
              <a:latin typeface="+mn-lt"/>
            </a:endParaRPr>
          </a:p>
        </p:txBody>
      </p:sp>
      <p:sp>
        <p:nvSpPr>
          <p:cNvPr id="13" name="TextBox 2"/>
          <p:cNvSpPr txBox="1"/>
          <p:nvPr/>
        </p:nvSpPr>
        <p:spPr>
          <a:xfrm>
            <a:off x="6837514" y="4074562"/>
            <a:ext cx="2883957" cy="1107996"/>
          </a:xfrm>
          <a:prstGeom prst="rect">
            <a:avLst/>
          </a:prstGeom>
          <a:noFill/>
          <a:effectLst/>
        </p:spPr>
        <p:txBody>
          <a:bodyPr wrap="square" rtlCol="0">
            <a:spAutoFit/>
          </a:bodyPr>
          <a:lstStyle/>
          <a:p>
            <a:pPr algn="r"/>
            <a:r>
              <a:rPr lang="tr-TR" sz="6600" b="1" dirty="0" smtClean="0">
                <a:solidFill>
                  <a:schemeClr val="bg1">
                    <a:lumMod val="85000"/>
                  </a:schemeClr>
                </a:solidFill>
                <a:latin typeface="+mn-lt"/>
              </a:rPr>
              <a:t>Neden?</a:t>
            </a:r>
            <a:endParaRPr lang="tr-TR" sz="4400" b="1" dirty="0" smtClean="0">
              <a:solidFill>
                <a:schemeClr val="bg1">
                  <a:lumMod val="85000"/>
                </a:schemeClr>
              </a:solidFill>
              <a:latin typeface="+mn-lt"/>
            </a:endParaRPr>
          </a:p>
        </p:txBody>
      </p:sp>
      <p:sp>
        <p:nvSpPr>
          <p:cNvPr id="14" name="TextBox 2"/>
          <p:cNvSpPr txBox="1"/>
          <p:nvPr/>
        </p:nvSpPr>
        <p:spPr>
          <a:xfrm>
            <a:off x="4864017" y="5920003"/>
            <a:ext cx="4832752" cy="1569660"/>
          </a:xfrm>
          <a:prstGeom prst="rect">
            <a:avLst/>
          </a:prstGeom>
          <a:noFill/>
          <a:effectLst/>
        </p:spPr>
        <p:txBody>
          <a:bodyPr wrap="square" rtlCol="0">
            <a:spAutoFit/>
          </a:bodyPr>
          <a:lstStyle/>
          <a:p>
            <a:pPr algn="r"/>
            <a:r>
              <a:rPr lang="tr-TR" sz="9600" b="1" dirty="0" smtClean="0">
                <a:solidFill>
                  <a:schemeClr val="bg1">
                    <a:lumMod val="65000"/>
                  </a:schemeClr>
                </a:solidFill>
                <a:latin typeface="+mn-lt"/>
              </a:rPr>
              <a:t>Neden?</a:t>
            </a:r>
            <a:endParaRPr lang="tr-TR" sz="7200" b="1" dirty="0" smtClean="0">
              <a:solidFill>
                <a:schemeClr val="bg1">
                  <a:lumMod val="65000"/>
                </a:schemeClr>
              </a:solidFill>
              <a:latin typeface="+mn-lt"/>
            </a:endParaRPr>
          </a:p>
        </p:txBody>
      </p:sp>
      <p:sp>
        <p:nvSpPr>
          <p:cNvPr id="15" name="TextBox 2"/>
          <p:cNvSpPr txBox="1"/>
          <p:nvPr/>
        </p:nvSpPr>
        <p:spPr>
          <a:xfrm>
            <a:off x="6581244" y="2947688"/>
            <a:ext cx="2669800" cy="1015663"/>
          </a:xfrm>
          <a:prstGeom prst="rect">
            <a:avLst/>
          </a:prstGeom>
          <a:noFill/>
          <a:effectLst/>
        </p:spPr>
        <p:txBody>
          <a:bodyPr wrap="square" rtlCol="0">
            <a:spAutoFit/>
          </a:bodyPr>
          <a:lstStyle/>
          <a:p>
            <a:pPr algn="r"/>
            <a:r>
              <a:rPr lang="tr-TR" sz="6000" b="1" dirty="0" smtClean="0">
                <a:solidFill>
                  <a:schemeClr val="bg1">
                    <a:lumMod val="75000"/>
                  </a:schemeClr>
                </a:solidFill>
                <a:latin typeface="+mn-lt"/>
              </a:rPr>
              <a:t>Neden?</a:t>
            </a:r>
            <a:endParaRPr lang="tr-TR" sz="4400" b="1" dirty="0" smtClean="0">
              <a:solidFill>
                <a:schemeClr val="bg1">
                  <a:lumMod val="75000"/>
                </a:schemeClr>
              </a:solidFill>
              <a:latin typeface="+mn-lt"/>
            </a:endParaRPr>
          </a:p>
        </p:txBody>
      </p:sp>
      <p:sp>
        <p:nvSpPr>
          <p:cNvPr id="16" name="TextBox 2"/>
          <p:cNvSpPr txBox="1"/>
          <p:nvPr/>
        </p:nvSpPr>
        <p:spPr>
          <a:xfrm>
            <a:off x="4536440" y="5048788"/>
            <a:ext cx="2156886" cy="381666"/>
          </a:xfrm>
          <a:prstGeom prst="rect">
            <a:avLst/>
          </a:prstGeom>
          <a:noFill/>
          <a:effectLst/>
        </p:spPr>
        <p:txBody>
          <a:bodyPr wrap="square" rtlCol="0">
            <a:spAutoFit/>
          </a:bodyPr>
          <a:lstStyle/>
          <a:p>
            <a:pPr algn="r"/>
            <a:r>
              <a:rPr lang="tr-TR" sz="3200" b="1" dirty="0" smtClean="0">
                <a:solidFill>
                  <a:schemeClr val="bg1">
                    <a:lumMod val="75000"/>
                  </a:schemeClr>
                </a:solidFill>
                <a:latin typeface="+mn-lt"/>
              </a:rPr>
              <a:t>Neden?</a:t>
            </a:r>
            <a:endParaRPr lang="tr-TR" sz="4400" b="1" dirty="0" smtClean="0">
              <a:solidFill>
                <a:schemeClr val="bg1">
                  <a:lumMod val="75000"/>
                </a:schemeClr>
              </a:solidFill>
              <a:latin typeface="+mn-lt"/>
            </a:endParaRPr>
          </a:p>
        </p:txBody>
      </p:sp>
      <p:sp>
        <p:nvSpPr>
          <p:cNvPr id="17" name="TextBox 2"/>
          <p:cNvSpPr txBox="1"/>
          <p:nvPr/>
        </p:nvSpPr>
        <p:spPr>
          <a:xfrm>
            <a:off x="7094158" y="5269248"/>
            <a:ext cx="2156886" cy="502192"/>
          </a:xfrm>
          <a:prstGeom prst="rect">
            <a:avLst/>
          </a:prstGeom>
          <a:noFill/>
          <a:effectLst/>
        </p:spPr>
        <p:txBody>
          <a:bodyPr wrap="square" rtlCol="0">
            <a:spAutoFit/>
          </a:bodyPr>
          <a:lstStyle/>
          <a:p>
            <a:pPr algn="r"/>
            <a:r>
              <a:rPr lang="tr-TR" sz="4400" b="1" dirty="0" smtClean="0">
                <a:solidFill>
                  <a:schemeClr val="bg1">
                    <a:lumMod val="50000"/>
                  </a:schemeClr>
                </a:solidFill>
                <a:latin typeface="+mn-lt"/>
              </a:rPr>
              <a:t>Neden?</a:t>
            </a:r>
            <a:endParaRPr lang="tr-TR" sz="3200" b="1" dirty="0" smtClean="0">
              <a:solidFill>
                <a:schemeClr val="bg1">
                  <a:lumMod val="50000"/>
                </a:schemeClr>
              </a:solidFill>
              <a:latin typeface="+mn-lt"/>
            </a:endParaRPr>
          </a:p>
        </p:txBody>
      </p:sp>
      <p:sp>
        <p:nvSpPr>
          <p:cNvPr id="18" name="TextBox 2"/>
          <p:cNvSpPr txBox="1"/>
          <p:nvPr/>
        </p:nvSpPr>
        <p:spPr>
          <a:xfrm>
            <a:off x="4590623" y="1146590"/>
            <a:ext cx="2774159" cy="1015663"/>
          </a:xfrm>
          <a:prstGeom prst="rect">
            <a:avLst/>
          </a:prstGeom>
          <a:noFill/>
          <a:effectLst/>
        </p:spPr>
        <p:txBody>
          <a:bodyPr wrap="square" rtlCol="0">
            <a:spAutoFit/>
          </a:bodyPr>
          <a:lstStyle/>
          <a:p>
            <a:pPr algn="r"/>
            <a:r>
              <a:rPr lang="tr-TR" sz="6000" b="1" dirty="0" smtClean="0">
                <a:solidFill>
                  <a:srgbClr val="A5A5A5"/>
                </a:solidFill>
                <a:latin typeface="+mn-lt"/>
              </a:rPr>
              <a:t>Neden?</a:t>
            </a:r>
            <a:endParaRPr lang="tr-TR" sz="4400" b="1" dirty="0" smtClean="0">
              <a:solidFill>
                <a:srgbClr val="A5A5A5"/>
              </a:solidFill>
              <a:latin typeface="+mn-lt"/>
            </a:endParaRPr>
          </a:p>
        </p:txBody>
      </p:sp>
    </p:spTree>
    <p:extLst>
      <p:ext uri="{BB962C8B-B14F-4D97-AF65-F5344CB8AC3E}">
        <p14:creationId xmlns:p14="http://schemas.microsoft.com/office/powerpoint/2010/main" val="3542938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4701"/>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201"/>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5701"/>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6201"/>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6701"/>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7201"/>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7701"/>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8201"/>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P spid="13"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0"/>
            <a:ext cx="10079038" cy="7559278"/>
          </a:xfrm>
          <a:prstGeom prst="rect">
            <a:avLst/>
          </a:prstGeom>
        </p:spPr>
      </p:pic>
      <p:sp>
        <p:nvSpPr>
          <p:cNvPr id="8" name="TextBox 7"/>
          <p:cNvSpPr txBox="1"/>
          <p:nvPr/>
        </p:nvSpPr>
        <p:spPr>
          <a:xfrm>
            <a:off x="0" y="154421"/>
            <a:ext cx="7506929" cy="461665"/>
          </a:xfrm>
          <a:prstGeom prst="rect">
            <a:avLst/>
          </a:prstGeom>
          <a:noFill/>
          <a:effectLst/>
        </p:spPr>
        <p:txBody>
          <a:bodyPr wrap="square" rtlCol="0">
            <a:spAutoFit/>
          </a:bodyPr>
          <a:lstStyle/>
          <a:p>
            <a:pPr algn="r"/>
            <a:r>
              <a:rPr lang="tr-TR" sz="2400" b="1" dirty="0">
                <a:solidFill>
                  <a:srgbClr val="FF0000"/>
                </a:solidFill>
              </a:rPr>
              <a:t>Yeterli ve Dengeli Beslenmek İçin Yapmamız Gerekenler</a:t>
            </a:r>
          </a:p>
        </p:txBody>
      </p:sp>
      <p:sp>
        <p:nvSpPr>
          <p:cNvPr id="11" name="Dikdörtgen 4"/>
          <p:cNvSpPr/>
          <p:nvPr/>
        </p:nvSpPr>
        <p:spPr>
          <a:xfrm>
            <a:off x="279585" y="1452744"/>
            <a:ext cx="5074079" cy="5016758"/>
          </a:xfrm>
          <a:prstGeom prst="rect">
            <a:avLst/>
          </a:prstGeom>
        </p:spPr>
        <p:txBody>
          <a:bodyPr wrap="square">
            <a:spAutoFit/>
          </a:bodyPr>
          <a:lstStyle/>
          <a:p>
            <a:pPr marL="457200" indent="-457200">
              <a:buFont typeface="Wingdings" panose="05000000000000000000" pitchFamily="2" charset="2"/>
              <a:buChar char="Ø"/>
            </a:pPr>
            <a:r>
              <a:rPr lang="tr-TR" sz="2000" b="1" dirty="0"/>
              <a:t>Abur cubur yeme!</a:t>
            </a:r>
          </a:p>
          <a:p>
            <a:pPr marL="457200" indent="-457200">
              <a:buFont typeface="Wingdings" panose="05000000000000000000" pitchFamily="2" charset="2"/>
              <a:buChar char="Ø"/>
            </a:pPr>
            <a:r>
              <a:rPr lang="tr-TR" sz="2000" b="1" dirty="0"/>
              <a:t>Sürekli aynı şeylerle beslenme!</a:t>
            </a:r>
          </a:p>
          <a:p>
            <a:pPr marL="457200" indent="-457200">
              <a:buFont typeface="Wingdings" panose="05000000000000000000" pitchFamily="2" charset="2"/>
              <a:buChar char="Ø"/>
            </a:pPr>
            <a:r>
              <a:rPr lang="tr-TR" sz="2000" b="1" dirty="0"/>
              <a:t>Her öğünde sağlıklı bir porsiyon ye!</a:t>
            </a:r>
          </a:p>
          <a:p>
            <a:pPr marL="457200" indent="-457200">
              <a:buFont typeface="Wingdings" panose="05000000000000000000" pitchFamily="2" charset="2"/>
              <a:buChar char="Ø"/>
            </a:pPr>
            <a:r>
              <a:rPr lang="tr-TR" sz="2000" b="1" dirty="0"/>
              <a:t>Katkı maddeli hazır ürünlerden kaçın!</a:t>
            </a:r>
          </a:p>
          <a:p>
            <a:pPr marL="457200" indent="-457200">
              <a:buFont typeface="Wingdings" panose="05000000000000000000" pitchFamily="2" charset="2"/>
              <a:buChar char="Ø"/>
            </a:pPr>
            <a:r>
              <a:rPr lang="tr-TR" sz="2000" b="1" dirty="0" smtClean="0"/>
              <a:t>Aldığın </a:t>
            </a:r>
            <a:r>
              <a:rPr lang="tr-TR" sz="2000" b="1" dirty="0"/>
              <a:t>gıdaların son kullanma tarihine dikkat et!</a:t>
            </a:r>
          </a:p>
          <a:p>
            <a:pPr marL="457200" indent="-457200">
              <a:buFont typeface="Wingdings" panose="05000000000000000000" pitchFamily="2" charset="2"/>
              <a:buChar char="Ø"/>
            </a:pPr>
            <a:r>
              <a:rPr lang="tr-TR" sz="2000" b="1" dirty="0"/>
              <a:t>Yiyeceklerinin temiz olmasına özen </a:t>
            </a:r>
            <a:r>
              <a:rPr lang="tr-TR" sz="2000" b="1" dirty="0" smtClean="0"/>
              <a:t>göster!</a:t>
            </a:r>
            <a:endParaRPr lang="tr-TR" sz="2000" b="1" dirty="0"/>
          </a:p>
          <a:p>
            <a:pPr marL="457200" indent="-457200">
              <a:buFont typeface="Wingdings" panose="05000000000000000000" pitchFamily="2" charset="2"/>
              <a:buChar char="Ø"/>
            </a:pPr>
            <a:r>
              <a:rPr lang="tr-TR" sz="2000" b="1" dirty="0"/>
              <a:t>Gıdalarla ilgili </a:t>
            </a:r>
            <a:r>
              <a:rPr lang="tr-TR" sz="2000" b="1" dirty="0" smtClean="0"/>
              <a:t>her duyduğuna </a:t>
            </a:r>
            <a:r>
              <a:rPr lang="tr-TR" sz="2000" b="1" dirty="0"/>
              <a:t>inanma, bilenlere danış!</a:t>
            </a:r>
          </a:p>
          <a:p>
            <a:pPr marL="457200" indent="-457200">
              <a:buFont typeface="Wingdings" panose="05000000000000000000" pitchFamily="2" charset="2"/>
              <a:buChar char="Ø"/>
            </a:pPr>
            <a:r>
              <a:rPr lang="tr-TR" sz="2000" b="1" dirty="0"/>
              <a:t>Dört yapraklı yoncanın her bir yaprağındaki </a:t>
            </a:r>
            <a:r>
              <a:rPr lang="tr-TR" sz="2000" b="1" dirty="0" smtClean="0"/>
              <a:t>gıdalarla </a:t>
            </a:r>
            <a:r>
              <a:rPr lang="tr-TR" sz="2000" b="1" dirty="0"/>
              <a:t>dengeli bir şekilde beslen!</a:t>
            </a:r>
          </a:p>
          <a:p>
            <a:pPr marL="457200" indent="-457200">
              <a:buFont typeface="Wingdings" panose="05000000000000000000" pitchFamily="2" charset="2"/>
              <a:buChar char="Ø"/>
            </a:pPr>
            <a:r>
              <a:rPr lang="tr-TR" sz="2000" b="1" dirty="0"/>
              <a:t>İçerisinde gıda boyası, </a:t>
            </a:r>
            <a:r>
              <a:rPr lang="tr-TR" sz="2000" b="1" dirty="0" smtClean="0"/>
              <a:t>yapay </a:t>
            </a:r>
            <a:r>
              <a:rPr lang="tr-TR" sz="2000" b="1" dirty="0"/>
              <a:t>tatlandırıcı ve çok çeşitli koruyucu maddeler bulunan gıdalardan kaçın!</a:t>
            </a:r>
          </a:p>
        </p:txBody>
      </p:sp>
    </p:spTree>
    <p:extLst>
      <p:ext uri="{BB962C8B-B14F-4D97-AF65-F5344CB8AC3E}">
        <p14:creationId xmlns:p14="http://schemas.microsoft.com/office/powerpoint/2010/main" val="3386451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strips(downRight)">
                                      <p:cBhvr>
                                        <p:cTn id="12" dur="2000"/>
                                        <p:tgtEl>
                                          <p:spTgt spid="11">
                                            <p:txEl>
                                              <p:pRg st="0" end="0"/>
                                            </p:txEl>
                                          </p:spTgt>
                                        </p:tgtEl>
                                      </p:cBhvr>
                                    </p:animEffect>
                                  </p:childTnLst>
                                </p:cTn>
                              </p:par>
                            </p:childTnLst>
                          </p:cTn>
                        </p:par>
                        <p:par>
                          <p:cTn id="13" fill="hold">
                            <p:stCondLst>
                              <p:cond delay="2500"/>
                            </p:stCondLst>
                            <p:childTnLst>
                              <p:par>
                                <p:cTn id="14" presetID="18" presetClass="entr" presetSubtype="6" fill="hold" grpId="0"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strips(downRight)">
                                      <p:cBhvr>
                                        <p:cTn id="16" dur="2000"/>
                                        <p:tgtEl>
                                          <p:spTgt spid="11">
                                            <p:txEl>
                                              <p:pRg st="1" end="1"/>
                                            </p:txEl>
                                          </p:spTgt>
                                        </p:tgtEl>
                                      </p:cBhvr>
                                    </p:animEffect>
                                  </p:childTnLst>
                                </p:cTn>
                              </p:par>
                            </p:childTnLst>
                          </p:cTn>
                        </p:par>
                        <p:par>
                          <p:cTn id="17" fill="hold">
                            <p:stCondLst>
                              <p:cond delay="4500"/>
                            </p:stCondLst>
                            <p:childTnLst>
                              <p:par>
                                <p:cTn id="18" presetID="18" presetClass="entr" presetSubtype="6"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strips(downRight)">
                                      <p:cBhvr>
                                        <p:cTn id="20" dur="2000"/>
                                        <p:tgtEl>
                                          <p:spTgt spid="11">
                                            <p:txEl>
                                              <p:pRg st="2" end="2"/>
                                            </p:txEl>
                                          </p:spTgt>
                                        </p:tgtEl>
                                      </p:cBhvr>
                                    </p:animEffect>
                                  </p:childTnLst>
                                </p:cTn>
                              </p:par>
                            </p:childTnLst>
                          </p:cTn>
                        </p:par>
                        <p:par>
                          <p:cTn id="21" fill="hold">
                            <p:stCondLst>
                              <p:cond delay="6500"/>
                            </p:stCondLst>
                            <p:childTnLst>
                              <p:par>
                                <p:cTn id="22" presetID="18" presetClass="entr" presetSubtype="6" fill="hold" grpId="0" nodeType="after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strips(downRight)">
                                      <p:cBhvr>
                                        <p:cTn id="24" dur="2000"/>
                                        <p:tgtEl>
                                          <p:spTgt spid="11">
                                            <p:txEl>
                                              <p:pRg st="3" end="3"/>
                                            </p:txEl>
                                          </p:spTgt>
                                        </p:tgtEl>
                                      </p:cBhvr>
                                    </p:animEffect>
                                  </p:childTnLst>
                                </p:cTn>
                              </p:par>
                            </p:childTnLst>
                          </p:cTn>
                        </p:par>
                        <p:par>
                          <p:cTn id="25" fill="hold">
                            <p:stCondLst>
                              <p:cond delay="8500"/>
                            </p:stCondLst>
                            <p:childTnLst>
                              <p:par>
                                <p:cTn id="26" presetID="18" presetClass="entr" presetSubtype="6" fill="hold" grpId="0" nodeType="after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strips(downRight)">
                                      <p:cBhvr>
                                        <p:cTn id="28" dur="2000"/>
                                        <p:tgtEl>
                                          <p:spTgt spid="11">
                                            <p:txEl>
                                              <p:pRg st="4" end="4"/>
                                            </p:txEl>
                                          </p:spTgt>
                                        </p:tgtEl>
                                      </p:cBhvr>
                                    </p:animEffect>
                                  </p:childTnLst>
                                </p:cTn>
                              </p:par>
                            </p:childTnLst>
                          </p:cTn>
                        </p:par>
                        <p:par>
                          <p:cTn id="29" fill="hold">
                            <p:stCondLst>
                              <p:cond delay="10500"/>
                            </p:stCondLst>
                            <p:childTnLst>
                              <p:par>
                                <p:cTn id="30" presetID="18" presetClass="entr" presetSubtype="6" fill="hold" grpId="0" nodeType="after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strips(downRight)">
                                      <p:cBhvr>
                                        <p:cTn id="32" dur="2000"/>
                                        <p:tgtEl>
                                          <p:spTgt spid="11">
                                            <p:txEl>
                                              <p:pRg st="5" end="5"/>
                                            </p:txEl>
                                          </p:spTgt>
                                        </p:tgtEl>
                                      </p:cBhvr>
                                    </p:animEffect>
                                  </p:childTnLst>
                                </p:cTn>
                              </p:par>
                            </p:childTnLst>
                          </p:cTn>
                        </p:par>
                        <p:par>
                          <p:cTn id="33" fill="hold">
                            <p:stCondLst>
                              <p:cond delay="12500"/>
                            </p:stCondLst>
                            <p:childTnLst>
                              <p:par>
                                <p:cTn id="34" presetID="18" presetClass="entr" presetSubtype="6" fill="hold" grpId="0" nodeType="after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strips(downRight)">
                                      <p:cBhvr>
                                        <p:cTn id="36" dur="2000"/>
                                        <p:tgtEl>
                                          <p:spTgt spid="11">
                                            <p:txEl>
                                              <p:pRg st="6" end="6"/>
                                            </p:txEl>
                                          </p:spTgt>
                                        </p:tgtEl>
                                      </p:cBhvr>
                                    </p:animEffect>
                                  </p:childTnLst>
                                </p:cTn>
                              </p:par>
                            </p:childTnLst>
                          </p:cTn>
                        </p:par>
                        <p:par>
                          <p:cTn id="37" fill="hold">
                            <p:stCondLst>
                              <p:cond delay="14500"/>
                            </p:stCondLst>
                            <p:childTnLst>
                              <p:par>
                                <p:cTn id="38" presetID="18" presetClass="entr" presetSubtype="6" fill="hold" grpId="0" nodeType="after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strips(downRight)">
                                      <p:cBhvr>
                                        <p:cTn id="40" dur="2000"/>
                                        <p:tgtEl>
                                          <p:spTgt spid="11">
                                            <p:txEl>
                                              <p:pRg st="7" end="7"/>
                                            </p:txEl>
                                          </p:spTgt>
                                        </p:tgtEl>
                                      </p:cBhvr>
                                    </p:animEffect>
                                  </p:childTnLst>
                                </p:cTn>
                              </p:par>
                            </p:childTnLst>
                          </p:cTn>
                        </p:par>
                        <p:par>
                          <p:cTn id="41" fill="hold">
                            <p:stCondLst>
                              <p:cond delay="16500"/>
                            </p:stCondLst>
                            <p:childTnLst>
                              <p:par>
                                <p:cTn id="42" presetID="18" presetClass="entr" presetSubtype="6" fill="hold" grpId="0" nodeType="after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animEffect transition="in" filter="strips(downRight)">
                                      <p:cBhvr>
                                        <p:cTn id="44"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0"/>
            <a:ext cx="10079037" cy="7559278"/>
          </a:xfrm>
          <a:prstGeom prst="rect">
            <a:avLst/>
          </a:prstGeom>
        </p:spPr>
      </p:pic>
      <p:sp>
        <p:nvSpPr>
          <p:cNvPr id="11" name="Dikdörtgen 4"/>
          <p:cNvSpPr/>
          <p:nvPr/>
        </p:nvSpPr>
        <p:spPr>
          <a:xfrm>
            <a:off x="545056" y="435105"/>
            <a:ext cx="5074079" cy="4462760"/>
          </a:xfrm>
          <a:prstGeom prst="rect">
            <a:avLst/>
          </a:prstGeom>
        </p:spPr>
        <p:txBody>
          <a:bodyPr wrap="square">
            <a:spAutoFit/>
          </a:bodyPr>
          <a:lstStyle/>
          <a:p>
            <a:r>
              <a:rPr lang="tr-TR" sz="3000" b="1" dirty="0"/>
              <a:t>Kişisel temizliğe özen göstermek sağlığa zarar verebilecek dış etkenlerden korunmaya yardım eder. Ellerin düzgün bir şekilde sabunla yıkanması ve tuvalet sonrası temizlik sağlık açısından büyük önem taşır. </a:t>
            </a:r>
          </a:p>
          <a:p>
            <a:r>
              <a:rPr lang="tr-TR" sz="4400" b="1" dirty="0">
                <a:solidFill>
                  <a:srgbClr val="FF0000"/>
                </a:solidFill>
              </a:rPr>
              <a:t>Başka</a:t>
            </a:r>
            <a:r>
              <a:rPr lang="tr-TR" sz="4400" b="1" dirty="0" smtClean="0">
                <a:solidFill>
                  <a:srgbClr val="FF0000"/>
                </a:solidFill>
              </a:rPr>
              <a:t>?</a:t>
            </a:r>
            <a:endParaRPr lang="tr-TR" sz="4400" b="1" dirty="0">
              <a:solidFill>
                <a:srgbClr val="FF0000"/>
              </a:solidFill>
            </a:endParaRPr>
          </a:p>
        </p:txBody>
      </p:sp>
      <p:sp>
        <p:nvSpPr>
          <p:cNvPr id="5" name="Sağ Ok 4">
            <a:hlinkClick r:id="rId4" action="ppaction://hlinksldjump"/>
          </p:cNvPr>
          <p:cNvSpPr/>
          <p:nvPr/>
        </p:nvSpPr>
        <p:spPr>
          <a:xfrm>
            <a:off x="8028780" y="6371341"/>
            <a:ext cx="1656184" cy="8640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Tree>
    <p:extLst>
      <p:ext uri="{BB962C8B-B14F-4D97-AF65-F5344CB8AC3E}">
        <p14:creationId xmlns:p14="http://schemas.microsoft.com/office/powerpoint/2010/main" val="375022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5" presetClass="emph" presetSubtype="0" repeatCount="indefinite" fill="hold" grpId="0" nodeType="afterEffect">
                                  <p:stCondLst>
                                    <p:cond delay="0"/>
                                  </p:stCondLst>
                                  <p:endCondLst>
                                    <p:cond evt="onNext" delay="0">
                                      <p:tgtEl>
                                        <p:sldTgt/>
                                      </p:tgtEl>
                                    </p:cond>
                                  </p:endCondLst>
                                  <p:childTnLst>
                                    <p:anim calcmode="discrete" valueType="str">
                                      <p:cBhvr>
                                        <p:cTn id="11"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0079567" cy="7559675"/>
          </a:xfrm>
          <a:prstGeom prst="rect">
            <a:avLst/>
          </a:prstGeom>
        </p:spPr>
      </p:pic>
      <p:sp>
        <p:nvSpPr>
          <p:cNvPr id="8" name="TextBox 7"/>
          <p:cNvSpPr txBox="1"/>
          <p:nvPr/>
        </p:nvSpPr>
        <p:spPr>
          <a:xfrm>
            <a:off x="5447491" y="581064"/>
            <a:ext cx="3982065" cy="646331"/>
          </a:xfrm>
          <a:prstGeom prst="rect">
            <a:avLst/>
          </a:prstGeom>
          <a:noFill/>
          <a:effectLst/>
        </p:spPr>
        <p:txBody>
          <a:bodyPr wrap="square" rtlCol="0">
            <a:spAutoFit/>
          </a:bodyPr>
          <a:lstStyle/>
          <a:p>
            <a:pPr algn="r"/>
            <a:r>
              <a:rPr lang="tr-TR" sz="3600" b="1" dirty="0"/>
              <a:t>Kişisel Temizlik İçin</a:t>
            </a:r>
          </a:p>
        </p:txBody>
      </p:sp>
      <p:sp>
        <p:nvSpPr>
          <p:cNvPr id="9" name="TextBox 8"/>
          <p:cNvSpPr txBox="1"/>
          <p:nvPr/>
        </p:nvSpPr>
        <p:spPr>
          <a:xfrm>
            <a:off x="6268065" y="1145965"/>
            <a:ext cx="3161490" cy="646331"/>
          </a:xfrm>
          <a:prstGeom prst="rect">
            <a:avLst/>
          </a:prstGeom>
          <a:noFill/>
          <a:effectLst/>
        </p:spPr>
        <p:txBody>
          <a:bodyPr wrap="square" rtlCol="0">
            <a:spAutoFit/>
          </a:bodyPr>
          <a:lstStyle/>
          <a:p>
            <a:pPr algn="r"/>
            <a:r>
              <a:rPr lang="tr-TR" sz="3600" b="1" dirty="0">
                <a:solidFill>
                  <a:srgbClr val="FF0000"/>
                </a:solidFill>
              </a:rPr>
              <a:t>Ne Yapmalı,</a:t>
            </a:r>
          </a:p>
        </p:txBody>
      </p:sp>
      <p:sp>
        <p:nvSpPr>
          <p:cNvPr id="10" name="TextBox 9"/>
          <p:cNvSpPr txBox="1"/>
          <p:nvPr/>
        </p:nvSpPr>
        <p:spPr>
          <a:xfrm>
            <a:off x="6120581" y="1647221"/>
            <a:ext cx="3308975" cy="646331"/>
          </a:xfrm>
          <a:prstGeom prst="rect">
            <a:avLst/>
          </a:prstGeom>
          <a:noFill/>
          <a:effectLst/>
        </p:spPr>
        <p:txBody>
          <a:bodyPr wrap="square" rtlCol="0">
            <a:spAutoFit/>
          </a:bodyPr>
          <a:lstStyle/>
          <a:p>
            <a:pPr algn="r"/>
            <a:r>
              <a:rPr lang="tr-TR" sz="3600" b="1" dirty="0">
                <a:solidFill>
                  <a:srgbClr val="FF0000"/>
                </a:solidFill>
              </a:rPr>
              <a:t>Nasıl Yapmalı?</a:t>
            </a:r>
          </a:p>
        </p:txBody>
      </p:sp>
    </p:spTree>
    <p:extLst>
      <p:ext uri="{BB962C8B-B14F-4D97-AF65-F5344CB8AC3E}">
        <p14:creationId xmlns:p14="http://schemas.microsoft.com/office/powerpoint/2010/main" val="3447197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1801"/>
                            </p:stCondLst>
                            <p:childTnLst>
                              <p:par>
                                <p:cTn id="8" presetID="2" presetClass="entr" presetSubtype="8"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2301"/>
                            </p:stCondLst>
                            <p:childTnLst>
                              <p:par>
                                <p:cTn id="13" presetID="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1+#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3873905724"/>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705" y="2203450"/>
            <a:ext cx="3152775" cy="3152775"/>
          </a:xfrm>
          <a:prstGeom prst="rect">
            <a:avLst/>
          </a:prstGeom>
        </p:spPr>
      </p:pic>
    </p:spTree>
    <p:extLst>
      <p:ext uri="{BB962C8B-B14F-4D97-AF65-F5344CB8AC3E}">
        <p14:creationId xmlns:p14="http://schemas.microsoft.com/office/powerpoint/2010/main" val="2288616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705</TotalTime>
  <Words>3667</Words>
  <Application>Microsoft Office PowerPoint</Application>
  <PresentationFormat>Özel</PresentationFormat>
  <Paragraphs>359</Paragraphs>
  <Slides>46</Slides>
  <Notes>46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46</vt:i4>
      </vt:variant>
    </vt:vector>
  </HeadingPairs>
  <TitlesOfParts>
    <vt:vector size="51" baseType="lpstr">
      <vt:lpstr>Arial</vt:lpstr>
      <vt:lpstr>Calibri</vt:lpstr>
      <vt:lpstr>Calibri Light</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EDAM (Eğitim Danışmanlığı ve Araştırmaları Merkezi)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saglikli yasam_ortaokul</dc:title>
  <dc:creator>mustafa; alpaslan; hatice; EDAM</dc:creator>
  <dc:description>Bu sunu Yeşilay tarafından ortaokul çağı öğrencilere ve çocuklara yönelik hazırlanmış aşağıdaki kitapçıktan yararlanılarak oluşturulmuştur:_x000d_
Sağlık Elinizden Kayıp Gitmeden…, Hümeyra Kılıç, 2014, İstanbul, Yeşilay TBM Alan Kitaplığı Dizisi No: 16.</dc:description>
  <cp:lastModifiedBy>Fuat Arca</cp:lastModifiedBy>
  <cp:revision>158</cp:revision>
  <dcterms:created xsi:type="dcterms:W3CDTF">2014-11-08T10:16:32Z</dcterms:created>
  <dcterms:modified xsi:type="dcterms:W3CDTF">2015-02-24T15:06:15Z</dcterms:modified>
</cp:coreProperties>
</file>